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Lst>
  <p:notesMasterIdLst>
    <p:notesMasterId r:id="rId114"/>
  </p:notesMasterIdLst>
  <p:sldIdLst>
    <p:sldId id="256" r:id="rId2"/>
    <p:sldId id="257" r:id="rId3"/>
    <p:sldId id="260" r:id="rId4"/>
    <p:sldId id="264" r:id="rId5"/>
    <p:sldId id="265" r:id="rId6"/>
    <p:sldId id="266" r:id="rId7"/>
    <p:sldId id="267" r:id="rId8"/>
    <p:sldId id="258" r:id="rId9"/>
    <p:sldId id="263" r:id="rId10"/>
    <p:sldId id="271" r:id="rId11"/>
    <p:sldId id="268" r:id="rId12"/>
    <p:sldId id="269" r:id="rId13"/>
    <p:sldId id="270" r:id="rId14"/>
    <p:sldId id="295" r:id="rId15"/>
    <p:sldId id="296" r:id="rId16"/>
    <p:sldId id="297" r:id="rId17"/>
    <p:sldId id="301" r:id="rId18"/>
    <p:sldId id="299" r:id="rId19"/>
    <p:sldId id="300" r:id="rId20"/>
    <p:sldId id="310" r:id="rId21"/>
    <p:sldId id="311" r:id="rId22"/>
    <p:sldId id="312" r:id="rId23"/>
    <p:sldId id="313" r:id="rId24"/>
    <p:sldId id="314" r:id="rId25"/>
    <p:sldId id="272" r:id="rId26"/>
    <p:sldId id="273" r:id="rId27"/>
    <p:sldId id="274" r:id="rId28"/>
    <p:sldId id="275" r:id="rId29"/>
    <p:sldId id="277" r:id="rId30"/>
    <p:sldId id="278" r:id="rId31"/>
    <p:sldId id="279" r:id="rId32"/>
    <p:sldId id="281" r:id="rId33"/>
    <p:sldId id="282" r:id="rId34"/>
    <p:sldId id="280" r:id="rId35"/>
    <p:sldId id="283" r:id="rId36"/>
    <p:sldId id="284" r:id="rId37"/>
    <p:sldId id="286" r:id="rId38"/>
    <p:sldId id="285" r:id="rId39"/>
    <p:sldId id="287" r:id="rId40"/>
    <p:sldId id="289" r:id="rId41"/>
    <p:sldId id="290" r:id="rId42"/>
    <p:sldId id="291" r:id="rId43"/>
    <p:sldId id="293" r:id="rId44"/>
    <p:sldId id="294" r:id="rId45"/>
    <p:sldId id="302" r:id="rId46"/>
    <p:sldId id="304" r:id="rId47"/>
    <p:sldId id="305" r:id="rId48"/>
    <p:sldId id="306" r:id="rId49"/>
    <p:sldId id="307" r:id="rId50"/>
    <p:sldId id="308" r:id="rId51"/>
    <p:sldId id="309" r:id="rId52"/>
    <p:sldId id="324" r:id="rId53"/>
    <p:sldId id="325" r:id="rId54"/>
    <p:sldId id="323" r:id="rId55"/>
    <p:sldId id="315" r:id="rId56"/>
    <p:sldId id="316" r:id="rId57"/>
    <p:sldId id="317" r:id="rId58"/>
    <p:sldId id="318" r:id="rId59"/>
    <p:sldId id="387" r:id="rId60"/>
    <p:sldId id="319" r:id="rId61"/>
    <p:sldId id="320" r:id="rId62"/>
    <p:sldId id="321" r:id="rId63"/>
    <p:sldId id="322" r:id="rId64"/>
    <p:sldId id="326" r:id="rId65"/>
    <p:sldId id="327" r:id="rId66"/>
    <p:sldId id="328" r:id="rId67"/>
    <p:sldId id="330" r:id="rId68"/>
    <p:sldId id="332" r:id="rId69"/>
    <p:sldId id="349" r:id="rId70"/>
    <p:sldId id="350" r:id="rId71"/>
    <p:sldId id="356" r:id="rId72"/>
    <p:sldId id="351" r:id="rId73"/>
    <p:sldId id="352" r:id="rId74"/>
    <p:sldId id="353" r:id="rId75"/>
    <p:sldId id="388" r:id="rId76"/>
    <p:sldId id="363" r:id="rId77"/>
    <p:sldId id="364" r:id="rId78"/>
    <p:sldId id="365" r:id="rId79"/>
    <p:sldId id="366" r:id="rId80"/>
    <p:sldId id="333" r:id="rId81"/>
    <p:sldId id="336" r:id="rId82"/>
    <p:sldId id="337" r:id="rId83"/>
    <p:sldId id="338" r:id="rId84"/>
    <p:sldId id="358" r:id="rId85"/>
    <p:sldId id="362" r:id="rId86"/>
    <p:sldId id="370" r:id="rId87"/>
    <p:sldId id="371" r:id="rId88"/>
    <p:sldId id="369" r:id="rId89"/>
    <p:sldId id="378" r:id="rId90"/>
    <p:sldId id="359" r:id="rId91"/>
    <p:sldId id="381" r:id="rId92"/>
    <p:sldId id="382" r:id="rId93"/>
    <p:sldId id="383" r:id="rId94"/>
    <p:sldId id="334" r:id="rId95"/>
    <p:sldId id="335" r:id="rId96"/>
    <p:sldId id="339" r:id="rId97"/>
    <p:sldId id="357" r:id="rId98"/>
    <p:sldId id="340" r:id="rId99"/>
    <p:sldId id="341" r:id="rId100"/>
    <p:sldId id="342" r:id="rId101"/>
    <p:sldId id="360" r:id="rId102"/>
    <p:sldId id="347" r:id="rId103"/>
    <p:sldId id="348" r:id="rId104"/>
    <p:sldId id="373" r:id="rId105"/>
    <p:sldId id="374" r:id="rId106"/>
    <p:sldId id="375" r:id="rId107"/>
    <p:sldId id="376" r:id="rId108"/>
    <p:sldId id="377" r:id="rId109"/>
    <p:sldId id="379" r:id="rId110"/>
    <p:sldId id="380" r:id="rId111"/>
    <p:sldId id="384" r:id="rId112"/>
    <p:sldId id="386" r:id="rId11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0B9"/>
    <a:srgbClr val="7C3B90"/>
    <a:srgbClr val="AB3172"/>
    <a:srgbClr val="0BA5E8"/>
    <a:srgbClr val="000000"/>
    <a:srgbClr val="CC99FF"/>
    <a:srgbClr val="FFFF00"/>
    <a:srgbClr val="20B04F"/>
    <a:srgbClr val="2D64B7"/>
    <a:srgbClr val="4953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6D81E2-5E71-4B2E-B65D-35DAA332C9AD}" v="1" dt="2024-06-16T10:31:23.2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5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ANGELO FORMATO" userId="2935bc2f-64df-4d84-95dc-ba59be383233" providerId="ADAL" clId="{575B37E7-313A-4135-93DC-7ABDFAC83884}"/>
    <pc:docChg chg="undo custSel addSld delSld modSld sldOrd">
      <pc:chgData name="MICHELANGELO FORMATO" userId="2935bc2f-64df-4d84-95dc-ba59be383233" providerId="ADAL" clId="{575B37E7-313A-4135-93DC-7ABDFAC83884}" dt="2024-06-12T18:31:58.782" v="2378" actId="1036"/>
      <pc:docMkLst>
        <pc:docMk/>
      </pc:docMkLst>
      <pc:sldChg chg="modSp mod">
        <pc:chgData name="MICHELANGELO FORMATO" userId="2935bc2f-64df-4d84-95dc-ba59be383233" providerId="ADAL" clId="{575B37E7-313A-4135-93DC-7ABDFAC83884}" dt="2024-06-05T14:26:21.034" v="1925" actId="1076"/>
        <pc:sldMkLst>
          <pc:docMk/>
          <pc:sldMk cId="152525378" sldId="256"/>
        </pc:sldMkLst>
        <pc:spChg chg="mod">
          <ac:chgData name="MICHELANGELO FORMATO" userId="2935bc2f-64df-4d84-95dc-ba59be383233" providerId="ADAL" clId="{575B37E7-313A-4135-93DC-7ABDFAC83884}" dt="2024-06-04T09:36:10.088" v="19" actId="20577"/>
          <ac:spMkLst>
            <pc:docMk/>
            <pc:sldMk cId="152525378" sldId="256"/>
            <ac:spMk id="3" creationId="{C3A041F1-510A-F36B-C587-565330B19CCF}"/>
          </ac:spMkLst>
        </pc:spChg>
        <pc:picChg chg="mod">
          <ac:chgData name="MICHELANGELO FORMATO" userId="2935bc2f-64df-4d84-95dc-ba59be383233" providerId="ADAL" clId="{575B37E7-313A-4135-93DC-7ABDFAC83884}" dt="2024-06-05T14:26:21.034" v="1925" actId="1076"/>
          <ac:picMkLst>
            <pc:docMk/>
            <pc:sldMk cId="152525378" sldId="256"/>
            <ac:picMk id="23" creationId="{DE13A081-252A-838A-8EDA-C9AB14A3E725}"/>
          </ac:picMkLst>
        </pc:picChg>
      </pc:sldChg>
      <pc:sldChg chg="modSp mod">
        <pc:chgData name="MICHELANGELO FORMATO" userId="2935bc2f-64df-4d84-95dc-ba59be383233" providerId="ADAL" clId="{575B37E7-313A-4135-93DC-7ABDFAC83884}" dt="2024-06-04T09:37:55.898" v="36" actId="122"/>
        <pc:sldMkLst>
          <pc:docMk/>
          <pc:sldMk cId="1036502882" sldId="260"/>
        </pc:sldMkLst>
        <pc:spChg chg="mod">
          <ac:chgData name="MICHELANGELO FORMATO" userId="2935bc2f-64df-4d84-95dc-ba59be383233" providerId="ADAL" clId="{575B37E7-313A-4135-93DC-7ABDFAC83884}" dt="2024-06-04T09:37:55.898" v="36" actId="122"/>
          <ac:spMkLst>
            <pc:docMk/>
            <pc:sldMk cId="1036502882" sldId="260"/>
            <ac:spMk id="3" creationId="{993BFDA5-6983-38FD-2DAC-28D949AA8210}"/>
          </ac:spMkLst>
        </pc:spChg>
      </pc:sldChg>
      <pc:sldChg chg="modSp mod">
        <pc:chgData name="MICHELANGELO FORMATO" userId="2935bc2f-64df-4d84-95dc-ba59be383233" providerId="ADAL" clId="{575B37E7-313A-4135-93DC-7ABDFAC83884}" dt="2024-06-06T08:37:35.443" v="2252" actId="20577"/>
        <pc:sldMkLst>
          <pc:docMk/>
          <pc:sldMk cId="502753051" sldId="269"/>
        </pc:sldMkLst>
        <pc:spChg chg="mod">
          <ac:chgData name="MICHELANGELO FORMATO" userId="2935bc2f-64df-4d84-95dc-ba59be383233" providerId="ADAL" clId="{575B37E7-313A-4135-93DC-7ABDFAC83884}" dt="2024-06-06T08:37:35.443" v="2252" actId="20577"/>
          <ac:spMkLst>
            <pc:docMk/>
            <pc:sldMk cId="502753051" sldId="269"/>
            <ac:spMk id="2" creationId="{3A78B0FC-2D9E-3E01-630E-4522D9F63E4F}"/>
          </ac:spMkLst>
        </pc:spChg>
      </pc:sldChg>
      <pc:sldChg chg="modSp mod">
        <pc:chgData name="MICHELANGELO FORMATO" userId="2935bc2f-64df-4d84-95dc-ba59be383233" providerId="ADAL" clId="{575B37E7-313A-4135-93DC-7ABDFAC83884}" dt="2024-06-06T08:37:50.443" v="2254" actId="20577"/>
        <pc:sldMkLst>
          <pc:docMk/>
          <pc:sldMk cId="256634648" sldId="270"/>
        </pc:sldMkLst>
        <pc:spChg chg="mod">
          <ac:chgData name="MICHELANGELO FORMATO" userId="2935bc2f-64df-4d84-95dc-ba59be383233" providerId="ADAL" clId="{575B37E7-313A-4135-93DC-7ABDFAC83884}" dt="2024-06-06T08:37:50.443" v="2254" actId="20577"/>
          <ac:spMkLst>
            <pc:docMk/>
            <pc:sldMk cId="256634648" sldId="270"/>
            <ac:spMk id="2" creationId="{3A78B0FC-2D9E-3E01-630E-4522D9F63E4F}"/>
          </ac:spMkLst>
        </pc:spChg>
      </pc:sldChg>
      <pc:sldChg chg="addSp modSp mod">
        <pc:chgData name="MICHELANGELO FORMATO" userId="2935bc2f-64df-4d84-95dc-ba59be383233" providerId="ADAL" clId="{575B37E7-313A-4135-93DC-7ABDFAC83884}" dt="2024-06-05T08:33:18.993" v="40" actId="1076"/>
        <pc:sldMkLst>
          <pc:docMk/>
          <pc:sldMk cId="4049347647" sldId="285"/>
        </pc:sldMkLst>
        <pc:picChg chg="add mod">
          <ac:chgData name="MICHELANGELO FORMATO" userId="2935bc2f-64df-4d84-95dc-ba59be383233" providerId="ADAL" clId="{575B37E7-313A-4135-93DC-7ABDFAC83884}" dt="2024-06-05T08:33:18.993" v="40" actId="1076"/>
          <ac:picMkLst>
            <pc:docMk/>
            <pc:sldMk cId="4049347647" sldId="285"/>
            <ac:picMk id="4" creationId="{B7F71730-911F-B0EF-09DB-28AB51CF39B8}"/>
          </ac:picMkLst>
        </pc:picChg>
      </pc:sldChg>
      <pc:sldChg chg="modSp mod">
        <pc:chgData name="MICHELANGELO FORMATO" userId="2935bc2f-64df-4d84-95dc-ba59be383233" providerId="ADAL" clId="{575B37E7-313A-4135-93DC-7ABDFAC83884}" dt="2024-06-06T08:37:59.718" v="2256" actId="20577"/>
        <pc:sldMkLst>
          <pc:docMk/>
          <pc:sldMk cId="1012017182" sldId="295"/>
        </pc:sldMkLst>
        <pc:spChg chg="mod">
          <ac:chgData name="MICHELANGELO FORMATO" userId="2935bc2f-64df-4d84-95dc-ba59be383233" providerId="ADAL" clId="{575B37E7-313A-4135-93DC-7ABDFAC83884}" dt="2024-06-06T08:37:59.718" v="2256" actId="20577"/>
          <ac:spMkLst>
            <pc:docMk/>
            <pc:sldMk cId="1012017182" sldId="295"/>
            <ac:spMk id="8" creationId="{2B3603CB-93A8-538B-DEE9-B6B596AE23CF}"/>
          </ac:spMkLst>
        </pc:spChg>
      </pc:sldChg>
      <pc:sldChg chg="modSp mod ord">
        <pc:chgData name="MICHELANGELO FORMATO" userId="2935bc2f-64df-4d84-95dc-ba59be383233" providerId="ADAL" clId="{575B37E7-313A-4135-93DC-7ABDFAC83884}" dt="2024-06-11T12:54:35.108" v="2262"/>
        <pc:sldMkLst>
          <pc:docMk/>
          <pc:sldMk cId="4228410958" sldId="304"/>
        </pc:sldMkLst>
        <pc:picChg chg="mod">
          <ac:chgData name="MICHELANGELO FORMATO" userId="2935bc2f-64df-4d84-95dc-ba59be383233" providerId="ADAL" clId="{575B37E7-313A-4135-93DC-7ABDFAC83884}" dt="2024-06-07T08:55:50.304" v="2260" actId="1076"/>
          <ac:picMkLst>
            <pc:docMk/>
            <pc:sldMk cId="4228410958" sldId="304"/>
            <ac:picMk id="4" creationId="{A1B9C0FE-038D-8119-849D-C783175A9E9E}"/>
          </ac:picMkLst>
        </pc:picChg>
      </pc:sldChg>
      <pc:sldChg chg="addSp modSp mod">
        <pc:chgData name="MICHELANGELO FORMATO" userId="2935bc2f-64df-4d84-95dc-ba59be383233" providerId="ADAL" clId="{575B37E7-313A-4135-93DC-7ABDFAC83884}" dt="2024-06-11T13:52:26.818" v="2361" actId="1076"/>
        <pc:sldMkLst>
          <pc:docMk/>
          <pc:sldMk cId="1656773396" sldId="318"/>
        </pc:sldMkLst>
        <pc:spChg chg="add mod">
          <ac:chgData name="MICHELANGELO FORMATO" userId="2935bc2f-64df-4d84-95dc-ba59be383233" providerId="ADAL" clId="{575B37E7-313A-4135-93DC-7ABDFAC83884}" dt="2024-06-11T13:52:26.818" v="2361" actId="1076"/>
          <ac:spMkLst>
            <pc:docMk/>
            <pc:sldMk cId="1656773396" sldId="318"/>
            <ac:spMk id="6" creationId="{D962FE63-E87A-75B1-A9EE-36A075F42B89}"/>
          </ac:spMkLst>
        </pc:spChg>
      </pc:sldChg>
      <pc:sldChg chg="addSp delSp modSp new mod">
        <pc:chgData name="MICHELANGELO FORMATO" userId="2935bc2f-64df-4d84-95dc-ba59be383233" providerId="ADAL" clId="{575B37E7-313A-4135-93DC-7ABDFAC83884}" dt="2024-06-05T09:15:26.684" v="67" actId="1076"/>
        <pc:sldMkLst>
          <pc:docMk/>
          <pc:sldMk cId="4077055364" sldId="334"/>
        </pc:sldMkLst>
        <pc:spChg chg="del">
          <ac:chgData name="MICHELANGELO FORMATO" userId="2935bc2f-64df-4d84-95dc-ba59be383233" providerId="ADAL" clId="{575B37E7-313A-4135-93DC-7ABDFAC83884}" dt="2024-06-05T09:12:31.862" v="42" actId="478"/>
          <ac:spMkLst>
            <pc:docMk/>
            <pc:sldMk cId="4077055364" sldId="334"/>
            <ac:spMk id="2" creationId="{93894C94-29A9-B31D-CF16-0D264B994A6D}"/>
          </ac:spMkLst>
        </pc:spChg>
        <pc:spChg chg="del">
          <ac:chgData name="MICHELANGELO FORMATO" userId="2935bc2f-64df-4d84-95dc-ba59be383233" providerId="ADAL" clId="{575B37E7-313A-4135-93DC-7ABDFAC83884}" dt="2024-06-05T09:12:35.576" v="43" actId="478"/>
          <ac:spMkLst>
            <pc:docMk/>
            <pc:sldMk cId="4077055364" sldId="334"/>
            <ac:spMk id="3" creationId="{98FFD775-BF8E-A25D-54C0-445A284637D6}"/>
          </ac:spMkLst>
        </pc:spChg>
        <pc:spChg chg="add mod">
          <ac:chgData name="MICHELANGELO FORMATO" userId="2935bc2f-64df-4d84-95dc-ba59be383233" providerId="ADAL" clId="{575B37E7-313A-4135-93DC-7ABDFAC83884}" dt="2024-06-05T09:15:22.803" v="66" actId="1076"/>
          <ac:spMkLst>
            <pc:docMk/>
            <pc:sldMk cId="4077055364" sldId="334"/>
            <ac:spMk id="4" creationId="{25ADDFCB-66DF-98F1-2DB2-834CE7CE23A1}"/>
          </ac:spMkLst>
        </pc:spChg>
        <pc:spChg chg="add mod">
          <ac:chgData name="MICHELANGELO FORMATO" userId="2935bc2f-64df-4d84-95dc-ba59be383233" providerId="ADAL" clId="{575B37E7-313A-4135-93DC-7ABDFAC83884}" dt="2024-06-05T09:15:26.684" v="67" actId="1076"/>
          <ac:spMkLst>
            <pc:docMk/>
            <pc:sldMk cId="4077055364" sldId="334"/>
            <ac:spMk id="5" creationId="{8A8E880A-0B3A-47B5-D325-790ABFA2EFC7}"/>
          </ac:spMkLst>
        </pc:spChg>
      </pc:sldChg>
      <pc:sldChg chg="addSp delSp modSp new mod">
        <pc:chgData name="MICHELANGELO FORMATO" userId="2935bc2f-64df-4d84-95dc-ba59be383233" providerId="ADAL" clId="{575B37E7-313A-4135-93DC-7ABDFAC83884}" dt="2024-06-05T10:42:02.544" v="1041" actId="255"/>
        <pc:sldMkLst>
          <pc:docMk/>
          <pc:sldMk cId="3878209206" sldId="335"/>
        </pc:sldMkLst>
        <pc:spChg chg="del mod">
          <ac:chgData name="MICHELANGELO FORMATO" userId="2935bc2f-64df-4d84-95dc-ba59be383233" providerId="ADAL" clId="{575B37E7-313A-4135-93DC-7ABDFAC83884}" dt="2024-06-05T09:34:37.236" v="99" actId="478"/>
          <ac:spMkLst>
            <pc:docMk/>
            <pc:sldMk cId="3878209206" sldId="335"/>
            <ac:spMk id="2" creationId="{11AAE3FE-521F-54EE-FED9-1C70CB0A5977}"/>
          </ac:spMkLst>
        </pc:spChg>
        <pc:spChg chg="del">
          <ac:chgData name="MICHELANGELO FORMATO" userId="2935bc2f-64df-4d84-95dc-ba59be383233" providerId="ADAL" clId="{575B37E7-313A-4135-93DC-7ABDFAC83884}" dt="2024-06-05T09:15:38.072" v="69" actId="478"/>
          <ac:spMkLst>
            <pc:docMk/>
            <pc:sldMk cId="3878209206" sldId="335"/>
            <ac:spMk id="3" creationId="{C10F13EC-3320-75AC-5D95-21B5D605D197}"/>
          </ac:spMkLst>
        </pc:spChg>
        <pc:spChg chg="add mod">
          <ac:chgData name="MICHELANGELO FORMATO" userId="2935bc2f-64df-4d84-95dc-ba59be383233" providerId="ADAL" clId="{575B37E7-313A-4135-93DC-7ABDFAC83884}" dt="2024-06-05T09:37:29.555" v="138" actId="1076"/>
          <ac:spMkLst>
            <pc:docMk/>
            <pc:sldMk cId="3878209206" sldId="335"/>
            <ac:spMk id="4" creationId="{C828890A-412A-E776-E229-FE0F2AC5A490}"/>
          </ac:spMkLst>
        </pc:spChg>
        <pc:spChg chg="add del mod">
          <ac:chgData name="MICHELANGELO FORMATO" userId="2935bc2f-64df-4d84-95dc-ba59be383233" providerId="ADAL" clId="{575B37E7-313A-4135-93DC-7ABDFAC83884}" dt="2024-06-05T09:34:39.877" v="100" actId="478"/>
          <ac:spMkLst>
            <pc:docMk/>
            <pc:sldMk cId="3878209206" sldId="335"/>
            <ac:spMk id="6" creationId="{BA4C539C-0DD4-700C-B385-3543DB8AA128}"/>
          </ac:spMkLst>
        </pc:spChg>
        <pc:spChg chg="add mod">
          <ac:chgData name="MICHELANGELO FORMATO" userId="2935bc2f-64df-4d84-95dc-ba59be383233" providerId="ADAL" clId="{575B37E7-313A-4135-93DC-7ABDFAC83884}" dt="2024-06-05T09:34:57.874" v="103" actId="33987"/>
          <ac:spMkLst>
            <pc:docMk/>
            <pc:sldMk cId="3878209206" sldId="335"/>
            <ac:spMk id="7" creationId="{933A7196-DB38-4609-71B9-E104BA8B298C}"/>
          </ac:spMkLst>
        </pc:spChg>
        <pc:spChg chg="add mod">
          <ac:chgData name="MICHELANGELO FORMATO" userId="2935bc2f-64df-4d84-95dc-ba59be383233" providerId="ADAL" clId="{575B37E7-313A-4135-93DC-7ABDFAC83884}" dt="2024-06-05T10:41:50.054" v="1039" actId="255"/>
          <ac:spMkLst>
            <pc:docMk/>
            <pc:sldMk cId="3878209206" sldId="335"/>
            <ac:spMk id="10" creationId="{401F96B8-EF0E-0A50-304B-201A88EBCC8B}"/>
          </ac:spMkLst>
        </pc:spChg>
        <pc:spChg chg="add mod">
          <ac:chgData name="MICHELANGELO FORMATO" userId="2935bc2f-64df-4d84-95dc-ba59be383233" providerId="ADAL" clId="{575B37E7-313A-4135-93DC-7ABDFAC83884}" dt="2024-06-05T10:41:55.655" v="1040" actId="255"/>
          <ac:spMkLst>
            <pc:docMk/>
            <pc:sldMk cId="3878209206" sldId="335"/>
            <ac:spMk id="11" creationId="{8C7D57C3-2269-53CE-1FC9-31B92C446AAB}"/>
          </ac:spMkLst>
        </pc:spChg>
        <pc:spChg chg="add mod">
          <ac:chgData name="MICHELANGELO FORMATO" userId="2935bc2f-64df-4d84-95dc-ba59be383233" providerId="ADAL" clId="{575B37E7-313A-4135-93DC-7ABDFAC83884}" dt="2024-06-05T10:42:02.544" v="1041" actId="255"/>
          <ac:spMkLst>
            <pc:docMk/>
            <pc:sldMk cId="3878209206" sldId="335"/>
            <ac:spMk id="12" creationId="{34DA2F2B-C30E-B4B4-1840-BCF0D00793B4}"/>
          </ac:spMkLst>
        </pc:spChg>
        <pc:spChg chg="add mod">
          <ac:chgData name="MICHELANGELO FORMATO" userId="2935bc2f-64df-4d84-95dc-ba59be383233" providerId="ADAL" clId="{575B37E7-313A-4135-93DC-7ABDFAC83884}" dt="2024-06-05T10:11:26.062" v="347" actId="1037"/>
          <ac:spMkLst>
            <pc:docMk/>
            <pc:sldMk cId="3878209206" sldId="335"/>
            <ac:spMk id="13" creationId="{C987630E-3DC2-36FF-283C-60B8F4C94644}"/>
          </ac:spMkLst>
        </pc:spChg>
        <pc:spChg chg="add mod">
          <ac:chgData name="MICHELANGELO FORMATO" userId="2935bc2f-64df-4d84-95dc-ba59be383233" providerId="ADAL" clId="{575B37E7-313A-4135-93DC-7ABDFAC83884}" dt="2024-06-05T10:11:35.926" v="354" actId="20577"/>
          <ac:spMkLst>
            <pc:docMk/>
            <pc:sldMk cId="3878209206" sldId="335"/>
            <ac:spMk id="14" creationId="{423D3B11-C842-5FFB-4FB4-F34679D1073E}"/>
          </ac:spMkLst>
        </pc:spChg>
        <pc:spChg chg="add mod">
          <ac:chgData name="MICHELANGELO FORMATO" userId="2935bc2f-64df-4d84-95dc-ba59be383233" providerId="ADAL" clId="{575B37E7-313A-4135-93DC-7ABDFAC83884}" dt="2024-06-05T10:13:14.574" v="374" actId="20577"/>
          <ac:spMkLst>
            <pc:docMk/>
            <pc:sldMk cId="3878209206" sldId="335"/>
            <ac:spMk id="15" creationId="{33BBA17C-00E3-6C3E-29A6-AB17DBE7C0FC}"/>
          </ac:spMkLst>
        </pc:spChg>
        <pc:picChg chg="add mod">
          <ac:chgData name="MICHELANGELO FORMATO" userId="2935bc2f-64df-4d84-95dc-ba59be383233" providerId="ADAL" clId="{575B37E7-313A-4135-93DC-7ABDFAC83884}" dt="2024-06-05T10:06:15.693" v="288" actId="1076"/>
          <ac:picMkLst>
            <pc:docMk/>
            <pc:sldMk cId="3878209206" sldId="335"/>
            <ac:picMk id="9" creationId="{FD12B7FB-1833-4609-F42D-7A6F29C6CC1A}"/>
          </ac:picMkLst>
        </pc:picChg>
      </pc:sldChg>
      <pc:sldChg chg="new del">
        <pc:chgData name="MICHELANGELO FORMATO" userId="2935bc2f-64df-4d84-95dc-ba59be383233" providerId="ADAL" clId="{575B37E7-313A-4135-93DC-7ABDFAC83884}" dt="2024-06-05T09:36:07.553" v="116" actId="2696"/>
        <pc:sldMkLst>
          <pc:docMk/>
          <pc:sldMk cId="541326727" sldId="339"/>
        </pc:sldMkLst>
      </pc:sldChg>
      <pc:sldChg chg="addSp delSp modSp add mod">
        <pc:chgData name="MICHELANGELO FORMATO" userId="2935bc2f-64df-4d84-95dc-ba59be383233" providerId="ADAL" clId="{575B37E7-313A-4135-93DC-7ABDFAC83884}" dt="2024-06-05T10:41:26.116" v="1038" actId="1036"/>
        <pc:sldMkLst>
          <pc:docMk/>
          <pc:sldMk cId="4185321881" sldId="339"/>
        </pc:sldMkLst>
        <pc:spChg chg="add mod">
          <ac:chgData name="MICHELANGELO FORMATO" userId="2935bc2f-64df-4d84-95dc-ba59be383233" providerId="ADAL" clId="{575B37E7-313A-4135-93DC-7ABDFAC83884}" dt="2024-06-05T10:36:36.738" v="850" actId="1076"/>
          <ac:spMkLst>
            <pc:docMk/>
            <pc:sldMk cId="4185321881" sldId="339"/>
            <ac:spMk id="7" creationId="{81BD036F-B2C4-0E40-F3C8-6C64C5026541}"/>
          </ac:spMkLst>
        </pc:spChg>
        <pc:spChg chg="add del mod">
          <ac:chgData name="MICHELANGELO FORMATO" userId="2935bc2f-64df-4d84-95dc-ba59be383233" providerId="ADAL" clId="{575B37E7-313A-4135-93DC-7ABDFAC83884}" dt="2024-06-05T10:15:04.305" v="388"/>
          <ac:spMkLst>
            <pc:docMk/>
            <pc:sldMk cId="4185321881" sldId="339"/>
            <ac:spMk id="8" creationId="{7FACD8E8-CF4B-5186-1ACC-803CC01EE7D2}"/>
          </ac:spMkLst>
        </pc:spChg>
        <pc:spChg chg="add mod">
          <ac:chgData name="MICHELANGELO FORMATO" userId="2935bc2f-64df-4d84-95dc-ba59be383233" providerId="ADAL" clId="{575B37E7-313A-4135-93DC-7ABDFAC83884}" dt="2024-06-05T10:41:26.116" v="1038" actId="1036"/>
          <ac:spMkLst>
            <pc:docMk/>
            <pc:sldMk cId="4185321881" sldId="339"/>
            <ac:spMk id="9" creationId="{AE7FF9FD-E60E-3618-FD0B-DC3FC805C3A3}"/>
          </ac:spMkLst>
        </pc:spChg>
        <pc:spChg chg="add mod">
          <ac:chgData name="MICHELANGELO FORMATO" userId="2935bc2f-64df-4d84-95dc-ba59be383233" providerId="ADAL" clId="{575B37E7-313A-4135-93DC-7ABDFAC83884}" dt="2024-06-05T10:41:14.471" v="1027" actId="1076"/>
          <ac:spMkLst>
            <pc:docMk/>
            <pc:sldMk cId="4185321881" sldId="339"/>
            <ac:spMk id="10" creationId="{396B49E3-03D9-1C4C-BCF7-3E2720FCFD6F}"/>
          </ac:spMkLst>
        </pc:spChg>
        <pc:spChg chg="add mod">
          <ac:chgData name="MICHELANGELO FORMATO" userId="2935bc2f-64df-4d84-95dc-ba59be383233" providerId="ADAL" clId="{575B37E7-313A-4135-93DC-7ABDFAC83884}" dt="2024-06-05T10:36:30.514" v="849" actId="1076"/>
          <ac:spMkLst>
            <pc:docMk/>
            <pc:sldMk cId="4185321881" sldId="339"/>
            <ac:spMk id="11" creationId="{244FE4A0-0197-8527-E94D-BF14948AC3DE}"/>
          </ac:spMkLst>
        </pc:spChg>
        <pc:spChg chg="add mod">
          <ac:chgData name="MICHELANGELO FORMATO" userId="2935bc2f-64df-4d84-95dc-ba59be383233" providerId="ADAL" clId="{575B37E7-313A-4135-93DC-7ABDFAC83884}" dt="2024-06-05T10:41:11.669" v="1026" actId="1076"/>
          <ac:spMkLst>
            <pc:docMk/>
            <pc:sldMk cId="4185321881" sldId="339"/>
            <ac:spMk id="12" creationId="{58116A60-5472-1A10-99E1-664B3AC9382C}"/>
          </ac:spMkLst>
        </pc:spChg>
        <pc:spChg chg="add mod">
          <ac:chgData name="MICHELANGELO FORMATO" userId="2935bc2f-64df-4d84-95dc-ba59be383233" providerId="ADAL" clId="{575B37E7-313A-4135-93DC-7ABDFAC83884}" dt="2024-06-05T10:41:26.116" v="1038" actId="1036"/>
          <ac:spMkLst>
            <pc:docMk/>
            <pc:sldMk cId="4185321881" sldId="339"/>
            <ac:spMk id="13" creationId="{39D113A7-3C54-5CE3-6E48-6CFA6ED6BA3F}"/>
          </ac:spMkLst>
        </pc:spChg>
        <pc:spChg chg="add mod">
          <ac:chgData name="MICHELANGELO FORMATO" userId="2935bc2f-64df-4d84-95dc-ba59be383233" providerId="ADAL" clId="{575B37E7-313A-4135-93DC-7ABDFAC83884}" dt="2024-06-05T10:41:21.421" v="1034" actId="1036"/>
          <ac:spMkLst>
            <pc:docMk/>
            <pc:sldMk cId="4185321881" sldId="339"/>
            <ac:spMk id="14" creationId="{3BEA1752-5B01-3349-D44A-30758AA52B45}"/>
          </ac:spMkLst>
        </pc:spChg>
        <pc:spChg chg="add mod">
          <ac:chgData name="MICHELANGELO FORMATO" userId="2935bc2f-64df-4d84-95dc-ba59be383233" providerId="ADAL" clId="{575B37E7-313A-4135-93DC-7ABDFAC83884}" dt="2024-06-05T10:41:21.421" v="1034" actId="1036"/>
          <ac:spMkLst>
            <pc:docMk/>
            <pc:sldMk cId="4185321881" sldId="339"/>
            <ac:spMk id="15" creationId="{8E82FD9A-EB5C-5A55-8E36-279437F8D68D}"/>
          </ac:spMkLst>
        </pc:spChg>
        <pc:picChg chg="add mod">
          <ac:chgData name="MICHELANGELO FORMATO" userId="2935bc2f-64df-4d84-95dc-ba59be383233" providerId="ADAL" clId="{575B37E7-313A-4135-93DC-7ABDFAC83884}" dt="2024-06-05T10:13:47.202" v="382" actId="1076"/>
          <ac:picMkLst>
            <pc:docMk/>
            <pc:sldMk cId="4185321881" sldId="339"/>
            <ac:picMk id="3" creationId="{40CC31C4-3F29-41C7-6BB0-E896E9ABF4ED}"/>
          </ac:picMkLst>
        </pc:picChg>
        <pc:picChg chg="add del mod">
          <ac:chgData name="MICHELANGELO FORMATO" userId="2935bc2f-64df-4d84-95dc-ba59be383233" providerId="ADAL" clId="{575B37E7-313A-4135-93DC-7ABDFAC83884}" dt="2024-06-05T10:33:29.299" v="791" actId="478"/>
          <ac:picMkLst>
            <pc:docMk/>
            <pc:sldMk cId="4185321881" sldId="339"/>
            <ac:picMk id="6" creationId="{33EF84A6-1B72-EA5D-69CD-5B2CB7E667FD}"/>
          </ac:picMkLst>
        </pc:picChg>
      </pc:sldChg>
      <pc:sldChg chg="new del">
        <pc:chgData name="MICHELANGELO FORMATO" userId="2935bc2f-64df-4d84-95dc-ba59be383233" providerId="ADAL" clId="{575B37E7-313A-4135-93DC-7ABDFAC83884}" dt="2024-06-05T09:36:07.553" v="116" actId="2696"/>
        <pc:sldMkLst>
          <pc:docMk/>
          <pc:sldMk cId="815719608" sldId="340"/>
        </pc:sldMkLst>
      </pc:sldChg>
      <pc:sldChg chg="addSp delSp modSp add mod">
        <pc:chgData name="MICHELANGELO FORMATO" userId="2935bc2f-64df-4d84-95dc-ba59be383233" providerId="ADAL" clId="{575B37E7-313A-4135-93DC-7ABDFAC83884}" dt="2024-06-05T11:10:38.610" v="1351" actId="1036"/>
        <pc:sldMkLst>
          <pc:docMk/>
          <pc:sldMk cId="3893116963" sldId="340"/>
        </pc:sldMkLst>
        <pc:spChg chg="mod">
          <ac:chgData name="MICHELANGELO FORMATO" userId="2935bc2f-64df-4d84-95dc-ba59be383233" providerId="ADAL" clId="{575B37E7-313A-4135-93DC-7ABDFAC83884}" dt="2024-06-05T09:37:46.717" v="150" actId="1076"/>
          <ac:spMkLst>
            <pc:docMk/>
            <pc:sldMk cId="3893116963" sldId="340"/>
            <ac:spMk id="4" creationId="{C828890A-412A-E776-E229-FE0F2AC5A490}"/>
          </ac:spMkLst>
        </pc:spChg>
        <pc:spChg chg="add mod">
          <ac:chgData name="MICHELANGELO FORMATO" userId="2935bc2f-64df-4d84-95dc-ba59be383233" providerId="ADAL" clId="{575B37E7-313A-4135-93DC-7ABDFAC83884}" dt="2024-06-05T10:51:02.419" v="1168" actId="20577"/>
          <ac:spMkLst>
            <pc:docMk/>
            <pc:sldMk cId="3893116963" sldId="340"/>
            <ac:spMk id="11" creationId="{DA66C6E4-F27B-412E-A959-70796B096A98}"/>
          </ac:spMkLst>
        </pc:spChg>
        <pc:spChg chg="add mod">
          <ac:chgData name="MICHELANGELO FORMATO" userId="2935bc2f-64df-4d84-95dc-ba59be383233" providerId="ADAL" clId="{575B37E7-313A-4135-93DC-7ABDFAC83884}" dt="2024-06-05T11:03:31.995" v="1206" actId="14100"/>
          <ac:spMkLst>
            <pc:docMk/>
            <pc:sldMk cId="3893116963" sldId="340"/>
            <ac:spMk id="12" creationId="{DF00C80E-E2B4-52D0-46BB-DE47978CA092}"/>
          </ac:spMkLst>
        </pc:spChg>
        <pc:spChg chg="add mod">
          <ac:chgData name="MICHELANGELO FORMATO" userId="2935bc2f-64df-4d84-95dc-ba59be383233" providerId="ADAL" clId="{575B37E7-313A-4135-93DC-7ABDFAC83884}" dt="2024-06-05T11:10:38.610" v="1351" actId="1036"/>
          <ac:spMkLst>
            <pc:docMk/>
            <pc:sldMk cId="3893116963" sldId="340"/>
            <ac:spMk id="13" creationId="{FC841B6E-0772-224F-EEE1-308A41AA90EB}"/>
          </ac:spMkLst>
        </pc:spChg>
        <pc:spChg chg="add mod">
          <ac:chgData name="MICHELANGELO FORMATO" userId="2935bc2f-64df-4d84-95dc-ba59be383233" providerId="ADAL" clId="{575B37E7-313A-4135-93DC-7ABDFAC83884}" dt="2024-06-05T11:10:32.037" v="1331" actId="1036"/>
          <ac:spMkLst>
            <pc:docMk/>
            <pc:sldMk cId="3893116963" sldId="340"/>
            <ac:spMk id="14" creationId="{DFDFAC6C-C32E-100E-F008-FF68F2A03E25}"/>
          </ac:spMkLst>
        </pc:spChg>
        <pc:spChg chg="add mod">
          <ac:chgData name="MICHELANGELO FORMATO" userId="2935bc2f-64df-4d84-95dc-ba59be383233" providerId="ADAL" clId="{575B37E7-313A-4135-93DC-7ABDFAC83884}" dt="2024-06-05T11:10:15.515" v="1322" actId="1076"/>
          <ac:spMkLst>
            <pc:docMk/>
            <pc:sldMk cId="3893116963" sldId="340"/>
            <ac:spMk id="15" creationId="{FB722DAD-958F-3105-2D3D-FA0062457814}"/>
          </ac:spMkLst>
        </pc:spChg>
        <pc:spChg chg="add mod">
          <ac:chgData name="MICHELANGELO FORMATO" userId="2935bc2f-64df-4d84-95dc-ba59be383233" providerId="ADAL" clId="{575B37E7-313A-4135-93DC-7ABDFAC83884}" dt="2024-06-05T11:10:38.610" v="1351" actId="1036"/>
          <ac:spMkLst>
            <pc:docMk/>
            <pc:sldMk cId="3893116963" sldId="340"/>
            <ac:spMk id="16" creationId="{8E14AE18-7435-DACD-175A-BA4335051FA9}"/>
          </ac:spMkLst>
        </pc:spChg>
        <pc:spChg chg="add mod">
          <ac:chgData name="MICHELANGELO FORMATO" userId="2935bc2f-64df-4d84-95dc-ba59be383233" providerId="ADAL" clId="{575B37E7-313A-4135-93DC-7ABDFAC83884}" dt="2024-06-05T11:10:32.037" v="1331" actId="1036"/>
          <ac:spMkLst>
            <pc:docMk/>
            <pc:sldMk cId="3893116963" sldId="340"/>
            <ac:spMk id="17" creationId="{3F67E578-25F8-B671-D05D-11D7D9C8FA53}"/>
          </ac:spMkLst>
        </pc:spChg>
        <pc:spChg chg="add mod">
          <ac:chgData name="MICHELANGELO FORMATO" userId="2935bc2f-64df-4d84-95dc-ba59be383233" providerId="ADAL" clId="{575B37E7-313A-4135-93DC-7ABDFAC83884}" dt="2024-06-05T11:09:18.314" v="1249" actId="20577"/>
          <ac:spMkLst>
            <pc:docMk/>
            <pc:sldMk cId="3893116963" sldId="340"/>
            <ac:spMk id="18" creationId="{2BF571A3-2055-178C-6DE1-3BEFF8A9F664}"/>
          </ac:spMkLst>
        </pc:spChg>
        <pc:picChg chg="add del mod">
          <ac:chgData name="MICHELANGELO FORMATO" userId="2935bc2f-64df-4d84-95dc-ba59be383233" providerId="ADAL" clId="{575B37E7-313A-4135-93DC-7ABDFAC83884}" dt="2024-06-05T10:46:27.384" v="1132" actId="478"/>
          <ac:picMkLst>
            <pc:docMk/>
            <pc:sldMk cId="3893116963" sldId="340"/>
            <ac:picMk id="3" creationId="{3F9042EE-A281-1DEA-AC24-75E1C9B1863B}"/>
          </ac:picMkLst>
        </pc:picChg>
        <pc:picChg chg="add mod">
          <ac:chgData name="MICHELANGELO FORMATO" userId="2935bc2f-64df-4d84-95dc-ba59be383233" providerId="ADAL" clId="{575B37E7-313A-4135-93DC-7ABDFAC83884}" dt="2024-06-05T10:51:07.735" v="1169" actId="1076"/>
          <ac:picMkLst>
            <pc:docMk/>
            <pc:sldMk cId="3893116963" sldId="340"/>
            <ac:picMk id="6" creationId="{606B827C-F4AA-175F-556E-700FD37CB312}"/>
          </ac:picMkLst>
        </pc:picChg>
        <pc:picChg chg="add mod">
          <ac:chgData name="MICHELANGELO FORMATO" userId="2935bc2f-64df-4d84-95dc-ba59be383233" providerId="ADAL" clId="{575B37E7-313A-4135-93DC-7ABDFAC83884}" dt="2024-06-05T10:49:02.526" v="1142" actId="1076"/>
          <ac:picMkLst>
            <pc:docMk/>
            <pc:sldMk cId="3893116963" sldId="340"/>
            <ac:picMk id="8" creationId="{1BBEEEBF-B1AB-207C-CFE0-BE0368CEA34C}"/>
          </ac:picMkLst>
        </pc:picChg>
        <pc:picChg chg="add mod">
          <ac:chgData name="MICHELANGELO FORMATO" userId="2935bc2f-64df-4d84-95dc-ba59be383233" providerId="ADAL" clId="{575B37E7-313A-4135-93DC-7ABDFAC83884}" dt="2024-06-05T10:48:49.037" v="1140" actId="14100"/>
          <ac:picMkLst>
            <pc:docMk/>
            <pc:sldMk cId="3893116963" sldId="340"/>
            <ac:picMk id="10" creationId="{4F8C44DA-BA5B-9A92-3F0E-ECCD76E3F76B}"/>
          </ac:picMkLst>
        </pc:picChg>
      </pc:sldChg>
      <pc:sldChg chg="addSp delSp modSp add mod replId">
        <pc:chgData name="MICHELANGELO FORMATO" userId="2935bc2f-64df-4d84-95dc-ba59be383233" providerId="ADAL" clId="{575B37E7-313A-4135-93DC-7ABDFAC83884}" dt="2024-06-05T13:56:39.609" v="1594" actId="1076"/>
        <pc:sldMkLst>
          <pc:docMk/>
          <pc:sldMk cId="1888737292" sldId="341"/>
        </pc:sldMkLst>
        <pc:spChg chg="mod">
          <ac:chgData name="MICHELANGELO FORMATO" userId="2935bc2f-64df-4d84-95dc-ba59be383233" providerId="ADAL" clId="{575B37E7-313A-4135-93DC-7ABDFAC83884}" dt="2024-06-05T09:38:00.832" v="173" actId="1076"/>
          <ac:spMkLst>
            <pc:docMk/>
            <pc:sldMk cId="1888737292" sldId="341"/>
            <ac:spMk id="4" creationId="{C828890A-412A-E776-E229-FE0F2AC5A490}"/>
          </ac:spMkLst>
        </pc:spChg>
        <pc:spChg chg="add mod">
          <ac:chgData name="MICHELANGELO FORMATO" userId="2935bc2f-64df-4d84-95dc-ba59be383233" providerId="ADAL" clId="{575B37E7-313A-4135-93DC-7ABDFAC83884}" dt="2024-06-05T13:56:39.609" v="1594" actId="1076"/>
          <ac:spMkLst>
            <pc:docMk/>
            <pc:sldMk cId="1888737292" sldId="341"/>
            <ac:spMk id="15" creationId="{7123A21D-D271-E6D3-FF4A-A3083E3830E9}"/>
          </ac:spMkLst>
        </pc:spChg>
        <pc:spChg chg="add mod">
          <ac:chgData name="MICHELANGELO FORMATO" userId="2935bc2f-64df-4d84-95dc-ba59be383233" providerId="ADAL" clId="{575B37E7-313A-4135-93DC-7ABDFAC83884}" dt="2024-06-05T13:56:39.609" v="1594" actId="1076"/>
          <ac:spMkLst>
            <pc:docMk/>
            <pc:sldMk cId="1888737292" sldId="341"/>
            <ac:spMk id="16" creationId="{7AD7CE46-5961-4187-6282-3A50154192EF}"/>
          </ac:spMkLst>
        </pc:spChg>
        <pc:spChg chg="add del mod">
          <ac:chgData name="MICHELANGELO FORMATO" userId="2935bc2f-64df-4d84-95dc-ba59be383233" providerId="ADAL" clId="{575B37E7-313A-4135-93DC-7ABDFAC83884}" dt="2024-06-05T13:48:42.294" v="1521" actId="478"/>
          <ac:spMkLst>
            <pc:docMk/>
            <pc:sldMk cId="1888737292" sldId="341"/>
            <ac:spMk id="17" creationId="{427AE790-89DD-723B-903E-317E5E4CAA55}"/>
          </ac:spMkLst>
        </pc:spChg>
        <pc:spChg chg="add del mod">
          <ac:chgData name="MICHELANGELO FORMATO" userId="2935bc2f-64df-4d84-95dc-ba59be383233" providerId="ADAL" clId="{575B37E7-313A-4135-93DC-7ABDFAC83884}" dt="2024-06-05T13:48:38.339" v="1519" actId="478"/>
          <ac:spMkLst>
            <pc:docMk/>
            <pc:sldMk cId="1888737292" sldId="341"/>
            <ac:spMk id="18" creationId="{8D563914-2391-C0CA-BB50-8AF7CC815EA4}"/>
          </ac:spMkLst>
        </pc:spChg>
        <pc:spChg chg="add del mod">
          <ac:chgData name="MICHELANGELO FORMATO" userId="2935bc2f-64df-4d84-95dc-ba59be383233" providerId="ADAL" clId="{575B37E7-313A-4135-93DC-7ABDFAC83884}" dt="2024-06-05T13:48:34.672" v="1518" actId="478"/>
          <ac:spMkLst>
            <pc:docMk/>
            <pc:sldMk cId="1888737292" sldId="341"/>
            <ac:spMk id="19" creationId="{BD089C6C-FC34-792F-FB11-D20818E9B7B0}"/>
          </ac:spMkLst>
        </pc:spChg>
        <pc:spChg chg="add del mod">
          <ac:chgData name="MICHELANGELO FORMATO" userId="2935bc2f-64df-4d84-95dc-ba59be383233" providerId="ADAL" clId="{575B37E7-313A-4135-93DC-7ABDFAC83884}" dt="2024-06-05T13:48:32.682" v="1517" actId="478"/>
          <ac:spMkLst>
            <pc:docMk/>
            <pc:sldMk cId="1888737292" sldId="341"/>
            <ac:spMk id="20" creationId="{A60CD449-4042-D08E-9BC3-FA551353C25B}"/>
          </ac:spMkLst>
        </pc:spChg>
        <pc:spChg chg="add mod">
          <ac:chgData name="MICHELANGELO FORMATO" userId="2935bc2f-64df-4d84-95dc-ba59be383233" providerId="ADAL" clId="{575B37E7-313A-4135-93DC-7ABDFAC83884}" dt="2024-06-05T13:56:30.681" v="1591" actId="1076"/>
          <ac:spMkLst>
            <pc:docMk/>
            <pc:sldMk cId="1888737292" sldId="341"/>
            <ac:spMk id="23" creationId="{A9A7A11D-BFD1-EBC5-EF2A-967513534F50}"/>
          </ac:spMkLst>
        </pc:spChg>
        <pc:spChg chg="add mod">
          <ac:chgData name="MICHELANGELO FORMATO" userId="2935bc2f-64df-4d84-95dc-ba59be383233" providerId="ADAL" clId="{575B37E7-313A-4135-93DC-7ABDFAC83884}" dt="2024-06-05T13:56:30.681" v="1591" actId="1076"/>
          <ac:spMkLst>
            <pc:docMk/>
            <pc:sldMk cId="1888737292" sldId="341"/>
            <ac:spMk id="24" creationId="{8A9B8AB4-3FD4-299B-1328-2AC576DCBF86}"/>
          </ac:spMkLst>
        </pc:spChg>
        <pc:spChg chg="add del mod">
          <ac:chgData name="MICHELANGELO FORMATO" userId="2935bc2f-64df-4d84-95dc-ba59be383233" providerId="ADAL" clId="{575B37E7-313A-4135-93DC-7ABDFAC83884}" dt="2024-06-05T13:54:14.786" v="1573" actId="478"/>
          <ac:spMkLst>
            <pc:docMk/>
            <pc:sldMk cId="1888737292" sldId="341"/>
            <ac:spMk id="25" creationId="{EB162AAE-CF88-1D3E-3BFA-91956B4624C1}"/>
          </ac:spMkLst>
        </pc:spChg>
        <pc:spChg chg="add del mod">
          <ac:chgData name="MICHELANGELO FORMATO" userId="2935bc2f-64df-4d84-95dc-ba59be383233" providerId="ADAL" clId="{575B37E7-313A-4135-93DC-7ABDFAC83884}" dt="2024-06-05T13:54:12.320" v="1572" actId="478"/>
          <ac:spMkLst>
            <pc:docMk/>
            <pc:sldMk cId="1888737292" sldId="341"/>
            <ac:spMk id="26" creationId="{7CD4F62E-A609-8356-6038-743F305C9A65}"/>
          </ac:spMkLst>
        </pc:spChg>
        <pc:spChg chg="add del mod">
          <ac:chgData name="MICHELANGELO FORMATO" userId="2935bc2f-64df-4d84-95dc-ba59be383233" providerId="ADAL" clId="{575B37E7-313A-4135-93DC-7ABDFAC83884}" dt="2024-06-05T13:56:25.309" v="1589" actId="478"/>
          <ac:spMkLst>
            <pc:docMk/>
            <pc:sldMk cId="1888737292" sldId="341"/>
            <ac:spMk id="27" creationId="{57125C68-E80C-73B0-58D4-369E510F3350}"/>
          </ac:spMkLst>
        </pc:spChg>
        <pc:spChg chg="add del mod">
          <ac:chgData name="MICHELANGELO FORMATO" userId="2935bc2f-64df-4d84-95dc-ba59be383233" providerId="ADAL" clId="{575B37E7-313A-4135-93DC-7ABDFAC83884}" dt="2024-06-05T13:56:25.309" v="1589" actId="478"/>
          <ac:spMkLst>
            <pc:docMk/>
            <pc:sldMk cId="1888737292" sldId="341"/>
            <ac:spMk id="28" creationId="{2B9526FA-583B-5C2E-8120-581231912021}"/>
          </ac:spMkLst>
        </pc:spChg>
        <pc:picChg chg="add del mod">
          <ac:chgData name="MICHELANGELO FORMATO" userId="2935bc2f-64df-4d84-95dc-ba59be383233" providerId="ADAL" clId="{575B37E7-313A-4135-93DC-7ABDFAC83884}" dt="2024-06-05T11:11:22.605" v="1368" actId="478"/>
          <ac:picMkLst>
            <pc:docMk/>
            <pc:sldMk cId="1888737292" sldId="341"/>
            <ac:picMk id="3" creationId="{5CA24AF2-663F-1223-6FE6-394CB36F915E}"/>
          </ac:picMkLst>
        </pc:picChg>
        <pc:picChg chg="add del mod">
          <ac:chgData name="MICHELANGELO FORMATO" userId="2935bc2f-64df-4d84-95dc-ba59be383233" providerId="ADAL" clId="{575B37E7-313A-4135-93DC-7ABDFAC83884}" dt="2024-06-05T13:48:39.628" v="1520" actId="478"/>
          <ac:picMkLst>
            <pc:docMk/>
            <pc:sldMk cId="1888737292" sldId="341"/>
            <ac:picMk id="6" creationId="{4E806B33-FAD3-F164-1D2C-5E92FA3781C1}"/>
          </ac:picMkLst>
        </pc:picChg>
        <pc:picChg chg="add del mod">
          <ac:chgData name="MICHELANGELO FORMATO" userId="2935bc2f-64df-4d84-95dc-ba59be383233" providerId="ADAL" clId="{575B37E7-313A-4135-93DC-7ABDFAC83884}" dt="2024-06-05T13:48:30.432" v="1516" actId="478"/>
          <ac:picMkLst>
            <pc:docMk/>
            <pc:sldMk cId="1888737292" sldId="341"/>
            <ac:picMk id="8" creationId="{3742D198-1C3A-A485-4E56-3103749DC5E9}"/>
          </ac:picMkLst>
        </pc:picChg>
        <pc:picChg chg="add del mod">
          <ac:chgData name="MICHELANGELO FORMATO" userId="2935bc2f-64df-4d84-95dc-ba59be383233" providerId="ADAL" clId="{575B37E7-313A-4135-93DC-7ABDFAC83884}" dt="2024-06-05T11:13:11.143" v="1389" actId="478"/>
          <ac:picMkLst>
            <pc:docMk/>
            <pc:sldMk cId="1888737292" sldId="341"/>
            <ac:picMk id="10" creationId="{8D032F72-8233-7744-6C3F-0F710E3BC822}"/>
          </ac:picMkLst>
        </pc:picChg>
        <pc:picChg chg="add del mod">
          <ac:chgData name="MICHELANGELO FORMATO" userId="2935bc2f-64df-4d84-95dc-ba59be383233" providerId="ADAL" clId="{575B37E7-313A-4135-93DC-7ABDFAC83884}" dt="2024-06-05T11:13:11.143" v="1389" actId="478"/>
          <ac:picMkLst>
            <pc:docMk/>
            <pc:sldMk cId="1888737292" sldId="341"/>
            <ac:picMk id="12" creationId="{9C5CEA4E-512E-29BF-819B-B891B246E5AC}"/>
          </ac:picMkLst>
        </pc:picChg>
        <pc:picChg chg="add mod">
          <ac:chgData name="MICHELANGELO FORMATO" userId="2935bc2f-64df-4d84-95dc-ba59be383233" providerId="ADAL" clId="{575B37E7-313A-4135-93DC-7ABDFAC83884}" dt="2024-06-05T13:56:34.853" v="1593" actId="1076"/>
          <ac:picMkLst>
            <pc:docMk/>
            <pc:sldMk cId="1888737292" sldId="341"/>
            <ac:picMk id="14" creationId="{1A816D64-2228-DD49-4056-49625B8EE2C2}"/>
          </ac:picMkLst>
        </pc:picChg>
        <pc:picChg chg="add mod">
          <ac:chgData name="MICHELANGELO FORMATO" userId="2935bc2f-64df-4d84-95dc-ba59be383233" providerId="ADAL" clId="{575B37E7-313A-4135-93DC-7ABDFAC83884}" dt="2024-06-05T13:56:33.007" v="1592" actId="1076"/>
          <ac:picMkLst>
            <pc:docMk/>
            <pc:sldMk cId="1888737292" sldId="341"/>
            <ac:picMk id="21" creationId="{8D032F72-8233-7744-6C3F-0F710E3BC822}"/>
          </ac:picMkLst>
        </pc:picChg>
        <pc:picChg chg="add del mod modCrop">
          <ac:chgData name="MICHELANGELO FORMATO" userId="2935bc2f-64df-4d84-95dc-ba59be383233" providerId="ADAL" clId="{575B37E7-313A-4135-93DC-7ABDFAC83884}" dt="2024-06-05T13:56:20.739" v="1588" actId="478"/>
          <ac:picMkLst>
            <pc:docMk/>
            <pc:sldMk cId="1888737292" sldId="341"/>
            <ac:picMk id="22" creationId="{9C5CEA4E-512E-29BF-819B-B891B246E5AC}"/>
          </ac:picMkLst>
        </pc:picChg>
      </pc:sldChg>
      <pc:sldChg chg="addSp delSp modSp add mod">
        <pc:chgData name="MICHELANGELO FORMATO" userId="2935bc2f-64df-4d84-95dc-ba59be383233" providerId="ADAL" clId="{575B37E7-313A-4135-93DC-7ABDFAC83884}" dt="2024-06-05T14:11:23.557" v="1836" actId="20577"/>
        <pc:sldMkLst>
          <pc:docMk/>
          <pc:sldMk cId="195705189" sldId="342"/>
        </pc:sldMkLst>
        <pc:spChg chg="mod">
          <ac:chgData name="MICHELANGELO FORMATO" userId="2935bc2f-64df-4d84-95dc-ba59be383233" providerId="ADAL" clId="{575B37E7-313A-4135-93DC-7ABDFAC83884}" dt="2024-06-05T09:38:13.492" v="189" actId="1076"/>
          <ac:spMkLst>
            <pc:docMk/>
            <pc:sldMk cId="195705189" sldId="342"/>
            <ac:spMk id="4" creationId="{C828890A-412A-E776-E229-FE0F2AC5A490}"/>
          </ac:spMkLst>
        </pc:spChg>
        <pc:spChg chg="add mod">
          <ac:chgData name="MICHELANGELO FORMATO" userId="2935bc2f-64df-4d84-95dc-ba59be383233" providerId="ADAL" clId="{575B37E7-313A-4135-93DC-7ABDFAC83884}" dt="2024-06-05T14:07:44.334" v="1789" actId="20577"/>
          <ac:spMkLst>
            <pc:docMk/>
            <pc:sldMk cId="195705189" sldId="342"/>
            <ac:spMk id="15" creationId="{5EF2ADA4-FEFF-809D-7B60-46ADAAB0DDDB}"/>
          </ac:spMkLst>
        </pc:spChg>
        <pc:spChg chg="add mod">
          <ac:chgData name="MICHELANGELO FORMATO" userId="2935bc2f-64df-4d84-95dc-ba59be383233" providerId="ADAL" clId="{575B37E7-313A-4135-93DC-7ABDFAC83884}" dt="2024-06-05T14:04:18.054" v="1726" actId="14100"/>
          <ac:spMkLst>
            <pc:docMk/>
            <pc:sldMk cId="195705189" sldId="342"/>
            <ac:spMk id="16" creationId="{95D3D5FD-95CC-BE3D-BE3D-C08F28D2FE3A}"/>
          </ac:spMkLst>
        </pc:spChg>
        <pc:spChg chg="add mod">
          <ac:chgData name="MICHELANGELO FORMATO" userId="2935bc2f-64df-4d84-95dc-ba59be383233" providerId="ADAL" clId="{575B37E7-313A-4135-93DC-7ABDFAC83884}" dt="2024-06-05T14:09:11.578" v="1800" actId="6549"/>
          <ac:spMkLst>
            <pc:docMk/>
            <pc:sldMk cId="195705189" sldId="342"/>
            <ac:spMk id="17" creationId="{36905835-7863-C7E8-893B-0B4A60C1D87A}"/>
          </ac:spMkLst>
        </pc:spChg>
        <pc:spChg chg="add mod">
          <ac:chgData name="MICHELANGELO FORMATO" userId="2935bc2f-64df-4d84-95dc-ba59be383233" providerId="ADAL" clId="{575B37E7-313A-4135-93DC-7ABDFAC83884}" dt="2024-06-05T14:04:44.055" v="1754" actId="1076"/>
          <ac:spMkLst>
            <pc:docMk/>
            <pc:sldMk cId="195705189" sldId="342"/>
            <ac:spMk id="18" creationId="{171CC7D5-6DBC-87CB-BA30-73FDF80C9CB9}"/>
          </ac:spMkLst>
        </pc:spChg>
        <pc:spChg chg="add mod">
          <ac:chgData name="MICHELANGELO FORMATO" userId="2935bc2f-64df-4d84-95dc-ba59be383233" providerId="ADAL" clId="{575B37E7-313A-4135-93DC-7ABDFAC83884}" dt="2024-06-05T14:11:23.557" v="1836" actId="20577"/>
          <ac:spMkLst>
            <pc:docMk/>
            <pc:sldMk cId="195705189" sldId="342"/>
            <ac:spMk id="19" creationId="{EB0D6CC4-7AE8-2237-02D4-C757EBA6F330}"/>
          </ac:spMkLst>
        </pc:spChg>
        <pc:spChg chg="add mod">
          <ac:chgData name="MICHELANGELO FORMATO" userId="2935bc2f-64df-4d84-95dc-ba59be383233" providerId="ADAL" clId="{575B37E7-313A-4135-93DC-7ABDFAC83884}" dt="2024-06-05T14:05:05.481" v="1779" actId="20577"/>
          <ac:spMkLst>
            <pc:docMk/>
            <pc:sldMk cId="195705189" sldId="342"/>
            <ac:spMk id="20" creationId="{7B18AD57-B0E6-E468-5BA9-0E42CD3E73E4}"/>
          </ac:spMkLst>
        </pc:spChg>
        <pc:picChg chg="add del mod">
          <ac:chgData name="MICHELANGELO FORMATO" userId="2935bc2f-64df-4d84-95dc-ba59be383233" providerId="ADAL" clId="{575B37E7-313A-4135-93DC-7ABDFAC83884}" dt="2024-06-05T13:58:34.897" v="1615" actId="478"/>
          <ac:picMkLst>
            <pc:docMk/>
            <pc:sldMk cId="195705189" sldId="342"/>
            <ac:picMk id="3" creationId="{3E68C22D-4B70-5FCC-953B-6648E55106A3}"/>
          </ac:picMkLst>
        </pc:picChg>
        <pc:picChg chg="add mod">
          <ac:chgData name="MICHELANGELO FORMATO" userId="2935bc2f-64df-4d84-95dc-ba59be383233" providerId="ADAL" clId="{575B37E7-313A-4135-93DC-7ABDFAC83884}" dt="2024-06-05T14:03:38.284" v="1677" actId="14100"/>
          <ac:picMkLst>
            <pc:docMk/>
            <pc:sldMk cId="195705189" sldId="342"/>
            <ac:picMk id="6" creationId="{D7A88343-4DB2-BA45-2B19-4BA39275187E}"/>
          </ac:picMkLst>
        </pc:picChg>
        <pc:picChg chg="add del mod">
          <ac:chgData name="MICHELANGELO FORMATO" userId="2935bc2f-64df-4d84-95dc-ba59be383233" providerId="ADAL" clId="{575B37E7-313A-4135-93DC-7ABDFAC83884}" dt="2024-06-05T14:01:35.840" v="1668" actId="478"/>
          <ac:picMkLst>
            <pc:docMk/>
            <pc:sldMk cId="195705189" sldId="342"/>
            <ac:picMk id="8" creationId="{BE9DD41C-0CC6-DFF8-E108-454E64C0990B}"/>
          </ac:picMkLst>
        </pc:picChg>
        <pc:picChg chg="add mod modCrop">
          <ac:chgData name="MICHELANGELO FORMATO" userId="2935bc2f-64df-4d84-95dc-ba59be383233" providerId="ADAL" clId="{575B37E7-313A-4135-93DC-7ABDFAC83884}" dt="2024-06-05T14:03:43.471" v="1679" actId="14100"/>
          <ac:picMkLst>
            <pc:docMk/>
            <pc:sldMk cId="195705189" sldId="342"/>
            <ac:picMk id="10" creationId="{2D0CD32D-BB1A-2E28-1CF3-503350BA473D}"/>
          </ac:picMkLst>
        </pc:picChg>
        <pc:picChg chg="add del mod">
          <ac:chgData name="MICHELANGELO FORMATO" userId="2935bc2f-64df-4d84-95dc-ba59be383233" providerId="ADAL" clId="{575B37E7-313A-4135-93DC-7ABDFAC83884}" dt="2024-06-05T13:57:19.105" v="1609" actId="478"/>
          <ac:picMkLst>
            <pc:docMk/>
            <pc:sldMk cId="195705189" sldId="342"/>
            <ac:picMk id="12" creationId="{B5531A4A-49DA-6305-9AD5-E280DD4C4883}"/>
          </ac:picMkLst>
        </pc:picChg>
        <pc:picChg chg="add mod">
          <ac:chgData name="MICHELANGELO FORMATO" userId="2935bc2f-64df-4d84-95dc-ba59be383233" providerId="ADAL" clId="{575B37E7-313A-4135-93DC-7ABDFAC83884}" dt="2024-06-05T14:03:33.678" v="1675" actId="1076"/>
          <ac:picMkLst>
            <pc:docMk/>
            <pc:sldMk cId="195705189" sldId="342"/>
            <ac:picMk id="14" creationId="{2CD9EB49-F52A-21F1-4597-F63B6AE1075D}"/>
          </ac:picMkLst>
        </pc:picChg>
      </pc:sldChg>
      <pc:sldChg chg="modSp add del mod replId">
        <pc:chgData name="MICHELANGELO FORMATO" userId="2935bc2f-64df-4d84-95dc-ba59be383233" providerId="ADAL" clId="{575B37E7-313A-4135-93DC-7ABDFAC83884}" dt="2024-06-05T14:31:47.021" v="1926" actId="2696"/>
        <pc:sldMkLst>
          <pc:docMk/>
          <pc:sldMk cId="3398075495" sldId="343"/>
        </pc:sldMkLst>
        <pc:spChg chg="mod">
          <ac:chgData name="MICHELANGELO FORMATO" userId="2935bc2f-64df-4d84-95dc-ba59be383233" providerId="ADAL" clId="{575B37E7-313A-4135-93DC-7ABDFAC83884}" dt="2024-06-05T09:38:27.745" v="207" actId="1076"/>
          <ac:spMkLst>
            <pc:docMk/>
            <pc:sldMk cId="3398075495" sldId="343"/>
            <ac:spMk id="4" creationId="{C828890A-412A-E776-E229-FE0F2AC5A490}"/>
          </ac:spMkLst>
        </pc:spChg>
      </pc:sldChg>
      <pc:sldChg chg="modSp add del mod replId">
        <pc:chgData name="MICHELANGELO FORMATO" userId="2935bc2f-64df-4d84-95dc-ba59be383233" providerId="ADAL" clId="{575B37E7-313A-4135-93DC-7ABDFAC83884}" dt="2024-06-05T14:32:27.510" v="1927" actId="2696"/>
        <pc:sldMkLst>
          <pc:docMk/>
          <pc:sldMk cId="625761437" sldId="344"/>
        </pc:sldMkLst>
        <pc:spChg chg="mod">
          <ac:chgData name="MICHELANGELO FORMATO" userId="2935bc2f-64df-4d84-95dc-ba59be383233" providerId="ADAL" clId="{575B37E7-313A-4135-93DC-7ABDFAC83884}" dt="2024-06-05T09:38:34.505" v="216" actId="20577"/>
          <ac:spMkLst>
            <pc:docMk/>
            <pc:sldMk cId="625761437" sldId="344"/>
            <ac:spMk id="4" creationId="{C828890A-412A-E776-E229-FE0F2AC5A490}"/>
          </ac:spMkLst>
        </pc:spChg>
      </pc:sldChg>
      <pc:sldChg chg="modSp add del mod replId">
        <pc:chgData name="MICHELANGELO FORMATO" userId="2935bc2f-64df-4d84-95dc-ba59be383233" providerId="ADAL" clId="{575B37E7-313A-4135-93DC-7ABDFAC83884}" dt="2024-06-05T14:32:44.246" v="1928" actId="2696"/>
        <pc:sldMkLst>
          <pc:docMk/>
          <pc:sldMk cId="518677333" sldId="345"/>
        </pc:sldMkLst>
        <pc:spChg chg="mod">
          <ac:chgData name="MICHELANGELO FORMATO" userId="2935bc2f-64df-4d84-95dc-ba59be383233" providerId="ADAL" clId="{575B37E7-313A-4135-93DC-7ABDFAC83884}" dt="2024-06-05T09:38:47.042" v="233" actId="1076"/>
          <ac:spMkLst>
            <pc:docMk/>
            <pc:sldMk cId="518677333" sldId="345"/>
            <ac:spMk id="4" creationId="{C828890A-412A-E776-E229-FE0F2AC5A490}"/>
          </ac:spMkLst>
        </pc:spChg>
      </pc:sldChg>
      <pc:sldChg chg="modSp add del mod">
        <pc:chgData name="MICHELANGELO FORMATO" userId="2935bc2f-64df-4d84-95dc-ba59be383233" providerId="ADAL" clId="{575B37E7-313A-4135-93DC-7ABDFAC83884}" dt="2024-06-05T14:33:02.273" v="1929" actId="2696"/>
        <pc:sldMkLst>
          <pc:docMk/>
          <pc:sldMk cId="2373832052" sldId="346"/>
        </pc:sldMkLst>
        <pc:spChg chg="mod">
          <ac:chgData name="MICHELANGELO FORMATO" userId="2935bc2f-64df-4d84-95dc-ba59be383233" providerId="ADAL" clId="{575B37E7-313A-4135-93DC-7ABDFAC83884}" dt="2024-06-05T09:38:56.911" v="243" actId="20577"/>
          <ac:spMkLst>
            <pc:docMk/>
            <pc:sldMk cId="2373832052" sldId="346"/>
            <ac:spMk id="4" creationId="{C828890A-412A-E776-E229-FE0F2AC5A490}"/>
          </ac:spMkLst>
        </pc:spChg>
      </pc:sldChg>
      <pc:sldChg chg="addSp modSp add mod replId">
        <pc:chgData name="MICHELANGELO FORMATO" userId="2935bc2f-64df-4d84-95dc-ba59be383233" providerId="ADAL" clId="{575B37E7-313A-4135-93DC-7ABDFAC83884}" dt="2024-06-05T14:37:43.145" v="2011" actId="20577"/>
        <pc:sldMkLst>
          <pc:docMk/>
          <pc:sldMk cId="1677546843" sldId="347"/>
        </pc:sldMkLst>
        <pc:spChg chg="mod">
          <ac:chgData name="MICHELANGELO FORMATO" userId="2935bc2f-64df-4d84-95dc-ba59be383233" providerId="ADAL" clId="{575B37E7-313A-4135-93DC-7ABDFAC83884}" dt="2024-06-05T09:39:12.926" v="262" actId="1076"/>
          <ac:spMkLst>
            <pc:docMk/>
            <pc:sldMk cId="1677546843" sldId="347"/>
            <ac:spMk id="4" creationId="{C828890A-412A-E776-E229-FE0F2AC5A490}"/>
          </ac:spMkLst>
        </pc:spChg>
        <pc:spChg chg="add mod">
          <ac:chgData name="MICHELANGELO FORMATO" userId="2935bc2f-64df-4d84-95dc-ba59be383233" providerId="ADAL" clId="{575B37E7-313A-4135-93DC-7ABDFAC83884}" dt="2024-06-05T14:37:43.145" v="2011" actId="20577"/>
          <ac:spMkLst>
            <pc:docMk/>
            <pc:sldMk cId="1677546843" sldId="347"/>
            <ac:spMk id="5" creationId="{62DE7FCB-C3DF-F9F4-71CE-E1E61DDE9352}"/>
          </ac:spMkLst>
        </pc:spChg>
        <pc:spChg chg="add mod">
          <ac:chgData name="MICHELANGELO FORMATO" userId="2935bc2f-64df-4d84-95dc-ba59be383233" providerId="ADAL" clId="{575B37E7-313A-4135-93DC-7ABDFAC83884}" dt="2024-06-05T14:36:46.391" v="2001" actId="20577"/>
          <ac:spMkLst>
            <pc:docMk/>
            <pc:sldMk cId="1677546843" sldId="347"/>
            <ac:spMk id="6" creationId="{0723F4E4-3A52-CA75-1DFB-0A17AC1331A0}"/>
          </ac:spMkLst>
        </pc:spChg>
        <pc:picChg chg="add mod">
          <ac:chgData name="MICHELANGELO FORMATO" userId="2935bc2f-64df-4d84-95dc-ba59be383233" providerId="ADAL" clId="{575B37E7-313A-4135-93DC-7ABDFAC83884}" dt="2024-06-05T14:35:42.652" v="1940" actId="1076"/>
          <ac:picMkLst>
            <pc:docMk/>
            <pc:sldMk cId="1677546843" sldId="347"/>
            <ac:picMk id="3" creationId="{FAE5D215-AFC4-C09E-E8EB-EECFE7E6580B}"/>
          </ac:picMkLst>
        </pc:picChg>
      </pc:sldChg>
      <pc:sldChg chg="addSp modSp add mod">
        <pc:chgData name="MICHELANGELO FORMATO" userId="2935bc2f-64df-4d84-95dc-ba59be383233" providerId="ADAL" clId="{575B37E7-313A-4135-93DC-7ABDFAC83884}" dt="2024-06-05T14:39:55.513" v="2022" actId="1076"/>
        <pc:sldMkLst>
          <pc:docMk/>
          <pc:sldMk cId="1891438416" sldId="348"/>
        </pc:sldMkLst>
        <pc:spChg chg="mod">
          <ac:chgData name="MICHELANGELO FORMATO" userId="2935bc2f-64df-4d84-95dc-ba59be383233" providerId="ADAL" clId="{575B37E7-313A-4135-93DC-7ABDFAC83884}" dt="2024-06-05T09:39:37.374" v="277" actId="1076"/>
          <ac:spMkLst>
            <pc:docMk/>
            <pc:sldMk cId="1891438416" sldId="348"/>
            <ac:spMk id="4" creationId="{C828890A-412A-E776-E229-FE0F2AC5A490}"/>
          </ac:spMkLst>
        </pc:spChg>
        <pc:spChg chg="add mod">
          <ac:chgData name="MICHELANGELO FORMATO" userId="2935bc2f-64df-4d84-95dc-ba59be383233" providerId="ADAL" clId="{575B37E7-313A-4135-93DC-7ABDFAC83884}" dt="2024-06-05T14:38:41.294" v="2021" actId="20577"/>
          <ac:spMkLst>
            <pc:docMk/>
            <pc:sldMk cId="1891438416" sldId="348"/>
            <ac:spMk id="5" creationId="{458F75DC-A01D-3E10-704E-1A4A6CEA5B37}"/>
          </ac:spMkLst>
        </pc:spChg>
        <pc:spChg chg="add mod">
          <ac:chgData name="MICHELANGELO FORMATO" userId="2935bc2f-64df-4d84-95dc-ba59be383233" providerId="ADAL" clId="{575B37E7-313A-4135-93DC-7ABDFAC83884}" dt="2024-06-05T14:36:18.773" v="1971" actId="1076"/>
          <ac:spMkLst>
            <pc:docMk/>
            <pc:sldMk cId="1891438416" sldId="348"/>
            <ac:spMk id="6" creationId="{030D5AC1-A663-F507-5406-2F9F254AD3DB}"/>
          </ac:spMkLst>
        </pc:spChg>
        <pc:picChg chg="add mod">
          <ac:chgData name="MICHELANGELO FORMATO" userId="2935bc2f-64df-4d84-95dc-ba59be383233" providerId="ADAL" clId="{575B37E7-313A-4135-93DC-7ABDFAC83884}" dt="2024-06-05T14:39:55.513" v="2022" actId="1076"/>
          <ac:picMkLst>
            <pc:docMk/>
            <pc:sldMk cId="1891438416" sldId="348"/>
            <ac:picMk id="3" creationId="{4B2F2B68-EF4E-98E1-5678-8F14F38A6791}"/>
          </ac:picMkLst>
        </pc:picChg>
      </pc:sldChg>
      <pc:sldChg chg="addSp delSp modSp add mod">
        <pc:chgData name="MICHELANGELO FORMATO" userId="2935bc2f-64df-4d84-95dc-ba59be383233" providerId="ADAL" clId="{575B37E7-313A-4135-93DC-7ABDFAC83884}" dt="2024-06-05T13:37:38.263" v="1399" actId="1076"/>
        <pc:sldMkLst>
          <pc:docMk/>
          <pc:sldMk cId="3148657399" sldId="357"/>
        </pc:sldMkLst>
        <pc:spChg chg="add mod">
          <ac:chgData name="MICHELANGELO FORMATO" userId="2935bc2f-64df-4d84-95dc-ba59be383233" providerId="ADAL" clId="{575B37E7-313A-4135-93DC-7ABDFAC83884}" dt="2024-06-05T10:34:30.877" v="801" actId="255"/>
          <ac:spMkLst>
            <pc:docMk/>
            <pc:sldMk cId="3148657399" sldId="357"/>
            <ac:spMk id="2" creationId="{BFDB4C2D-EED0-1CFE-E27A-8F52A860C51B}"/>
          </ac:spMkLst>
        </pc:spChg>
        <pc:spChg chg="mod">
          <ac:chgData name="MICHELANGELO FORMATO" userId="2935bc2f-64df-4d84-95dc-ba59be383233" providerId="ADAL" clId="{575B37E7-313A-4135-93DC-7ABDFAC83884}" dt="2024-06-05T10:24:56.195" v="604" actId="14100"/>
          <ac:spMkLst>
            <pc:docMk/>
            <pc:sldMk cId="3148657399" sldId="357"/>
            <ac:spMk id="4" creationId="{C828890A-412A-E776-E229-FE0F2AC5A490}"/>
          </ac:spMkLst>
        </pc:spChg>
        <pc:spChg chg="add mod">
          <ac:chgData name="MICHELANGELO FORMATO" userId="2935bc2f-64df-4d84-95dc-ba59be383233" providerId="ADAL" clId="{575B37E7-313A-4135-93DC-7ABDFAC83884}" dt="2024-06-05T10:34:48.981" v="804" actId="1076"/>
          <ac:spMkLst>
            <pc:docMk/>
            <pc:sldMk cId="3148657399" sldId="357"/>
            <ac:spMk id="5" creationId="{41524E90-62DD-B08D-9369-9171DDABBD9C}"/>
          </ac:spMkLst>
        </pc:spChg>
        <pc:spChg chg="del">
          <ac:chgData name="MICHELANGELO FORMATO" userId="2935bc2f-64df-4d84-95dc-ba59be383233" providerId="ADAL" clId="{575B37E7-313A-4135-93DC-7ABDFAC83884}" dt="2024-06-05T10:25:17.871" v="607" actId="478"/>
          <ac:spMkLst>
            <pc:docMk/>
            <pc:sldMk cId="3148657399" sldId="357"/>
            <ac:spMk id="7" creationId="{81BD036F-B2C4-0E40-F3C8-6C64C5026541}"/>
          </ac:spMkLst>
        </pc:spChg>
        <pc:spChg chg="add mod">
          <ac:chgData name="MICHELANGELO FORMATO" userId="2935bc2f-64df-4d84-95dc-ba59be383233" providerId="ADAL" clId="{575B37E7-313A-4135-93DC-7ABDFAC83884}" dt="2024-06-05T10:42:42.474" v="1062" actId="1076"/>
          <ac:spMkLst>
            <pc:docMk/>
            <pc:sldMk cId="3148657399" sldId="357"/>
            <ac:spMk id="8" creationId="{8972A438-B502-0B70-CB0D-CAEED88BA86F}"/>
          </ac:spMkLst>
        </pc:spChg>
        <pc:spChg chg="del">
          <ac:chgData name="MICHELANGELO FORMATO" userId="2935bc2f-64df-4d84-95dc-ba59be383233" providerId="ADAL" clId="{575B37E7-313A-4135-93DC-7ABDFAC83884}" dt="2024-06-05T10:25:14.539" v="606" actId="478"/>
          <ac:spMkLst>
            <pc:docMk/>
            <pc:sldMk cId="3148657399" sldId="357"/>
            <ac:spMk id="9" creationId="{AE7FF9FD-E60E-3618-FD0B-DC3FC805C3A3}"/>
          </ac:spMkLst>
        </pc:spChg>
        <pc:spChg chg="mod">
          <ac:chgData name="MICHELANGELO FORMATO" userId="2935bc2f-64df-4d84-95dc-ba59be383233" providerId="ADAL" clId="{575B37E7-313A-4135-93DC-7ABDFAC83884}" dt="2024-06-05T10:34:25.934" v="800" actId="255"/>
          <ac:spMkLst>
            <pc:docMk/>
            <pc:sldMk cId="3148657399" sldId="357"/>
            <ac:spMk id="10" creationId="{396B49E3-03D9-1C4C-BCF7-3E2720FCFD6F}"/>
          </ac:spMkLst>
        </pc:spChg>
        <pc:spChg chg="add mod">
          <ac:chgData name="MICHELANGELO FORMATO" userId="2935bc2f-64df-4d84-95dc-ba59be383233" providerId="ADAL" clId="{575B37E7-313A-4135-93DC-7ABDFAC83884}" dt="2024-06-05T10:42:56.830" v="1078" actId="20577"/>
          <ac:spMkLst>
            <pc:docMk/>
            <pc:sldMk cId="3148657399" sldId="357"/>
            <ac:spMk id="11" creationId="{967D3658-49F8-2287-0630-9275CBBCAC5D}"/>
          </ac:spMkLst>
        </pc:spChg>
        <pc:spChg chg="add mod">
          <ac:chgData name="MICHELANGELO FORMATO" userId="2935bc2f-64df-4d84-95dc-ba59be383233" providerId="ADAL" clId="{575B37E7-313A-4135-93DC-7ABDFAC83884}" dt="2024-06-05T10:43:37.347" v="1121" actId="1036"/>
          <ac:spMkLst>
            <pc:docMk/>
            <pc:sldMk cId="3148657399" sldId="357"/>
            <ac:spMk id="12" creationId="{AE3EEC88-026C-9FE8-FC6F-DFAE158C0F1A}"/>
          </ac:spMkLst>
        </pc:spChg>
        <pc:picChg chg="del">
          <ac:chgData name="MICHELANGELO FORMATO" userId="2935bc2f-64df-4d84-95dc-ba59be383233" providerId="ADAL" clId="{575B37E7-313A-4135-93DC-7ABDFAC83884}" dt="2024-06-05T10:25:10.952" v="605" actId="478"/>
          <ac:picMkLst>
            <pc:docMk/>
            <pc:sldMk cId="3148657399" sldId="357"/>
            <ac:picMk id="3" creationId="{40CC31C4-3F29-41C7-6BB0-E896E9ABF4ED}"/>
          </ac:picMkLst>
        </pc:picChg>
        <pc:picChg chg="mod">
          <ac:chgData name="MICHELANGELO FORMATO" userId="2935bc2f-64df-4d84-95dc-ba59be383233" providerId="ADAL" clId="{575B37E7-313A-4135-93DC-7ABDFAC83884}" dt="2024-06-05T13:37:38.263" v="1399" actId="1076"/>
          <ac:picMkLst>
            <pc:docMk/>
            <pc:sldMk cId="3148657399" sldId="357"/>
            <ac:picMk id="6" creationId="{33EF84A6-1B72-EA5D-69CD-5B2CB7E667FD}"/>
          </ac:picMkLst>
        </pc:picChg>
      </pc:sldChg>
      <pc:sldChg chg="addSp delSp modSp add del mod">
        <pc:chgData name="MICHELANGELO FORMATO" userId="2935bc2f-64df-4d84-95dc-ba59be383233" providerId="ADAL" clId="{575B37E7-313A-4135-93DC-7ABDFAC83884}" dt="2024-06-05T13:56:46.746" v="1595" actId="2696"/>
        <pc:sldMkLst>
          <pc:docMk/>
          <pc:sldMk cId="1161754184" sldId="360"/>
        </pc:sldMkLst>
        <pc:spChg chg="add del mod">
          <ac:chgData name="MICHELANGELO FORMATO" userId="2935bc2f-64df-4d84-95dc-ba59be383233" providerId="ADAL" clId="{575B37E7-313A-4135-93DC-7ABDFAC83884}" dt="2024-06-05T13:49:05.205" v="1522" actId="21"/>
          <ac:spMkLst>
            <pc:docMk/>
            <pc:sldMk cId="1161754184" sldId="360"/>
            <ac:spMk id="2" creationId="{A9A7A11D-BFD1-EBC5-EF2A-967513534F50}"/>
          </ac:spMkLst>
        </pc:spChg>
        <pc:spChg chg="add del mod">
          <ac:chgData name="MICHELANGELO FORMATO" userId="2935bc2f-64df-4d84-95dc-ba59be383233" providerId="ADAL" clId="{575B37E7-313A-4135-93DC-7ABDFAC83884}" dt="2024-06-05T13:49:05.205" v="1522" actId="21"/>
          <ac:spMkLst>
            <pc:docMk/>
            <pc:sldMk cId="1161754184" sldId="360"/>
            <ac:spMk id="3" creationId="{8A9B8AB4-3FD4-299B-1328-2AC576DCBF86}"/>
          </ac:spMkLst>
        </pc:spChg>
        <pc:spChg chg="mod">
          <ac:chgData name="MICHELANGELO FORMATO" userId="2935bc2f-64df-4d84-95dc-ba59be383233" providerId="ADAL" clId="{575B37E7-313A-4135-93DC-7ABDFAC83884}" dt="2024-06-05T13:39:23.547" v="1406" actId="1076"/>
          <ac:spMkLst>
            <pc:docMk/>
            <pc:sldMk cId="1161754184" sldId="360"/>
            <ac:spMk id="4" creationId="{C828890A-412A-E776-E229-FE0F2AC5A490}"/>
          </ac:spMkLst>
        </pc:spChg>
        <pc:spChg chg="add del mod">
          <ac:chgData name="MICHELANGELO FORMATO" userId="2935bc2f-64df-4d84-95dc-ba59be383233" providerId="ADAL" clId="{575B37E7-313A-4135-93DC-7ABDFAC83884}" dt="2024-06-05T13:49:05.205" v="1522" actId="21"/>
          <ac:spMkLst>
            <pc:docMk/>
            <pc:sldMk cId="1161754184" sldId="360"/>
            <ac:spMk id="5" creationId="{EB162AAE-CF88-1D3E-3BFA-91956B4624C1}"/>
          </ac:spMkLst>
        </pc:spChg>
        <pc:spChg chg="add del mod">
          <ac:chgData name="MICHELANGELO FORMATO" userId="2935bc2f-64df-4d84-95dc-ba59be383233" providerId="ADAL" clId="{575B37E7-313A-4135-93DC-7ABDFAC83884}" dt="2024-06-05T13:49:05.205" v="1522" actId="21"/>
          <ac:spMkLst>
            <pc:docMk/>
            <pc:sldMk cId="1161754184" sldId="360"/>
            <ac:spMk id="7" creationId="{7CD4F62E-A609-8356-6038-743F305C9A65}"/>
          </ac:spMkLst>
        </pc:spChg>
        <pc:spChg chg="add del mod">
          <ac:chgData name="MICHELANGELO FORMATO" userId="2935bc2f-64df-4d84-95dc-ba59be383233" providerId="ADAL" clId="{575B37E7-313A-4135-93DC-7ABDFAC83884}" dt="2024-06-05T13:49:05.205" v="1522" actId="21"/>
          <ac:spMkLst>
            <pc:docMk/>
            <pc:sldMk cId="1161754184" sldId="360"/>
            <ac:spMk id="9" creationId="{57125C68-E80C-73B0-58D4-369E510F3350}"/>
          </ac:spMkLst>
        </pc:spChg>
        <pc:spChg chg="add del mod">
          <ac:chgData name="MICHELANGELO FORMATO" userId="2935bc2f-64df-4d84-95dc-ba59be383233" providerId="ADAL" clId="{575B37E7-313A-4135-93DC-7ABDFAC83884}" dt="2024-06-05T13:49:05.205" v="1522" actId="21"/>
          <ac:spMkLst>
            <pc:docMk/>
            <pc:sldMk cId="1161754184" sldId="360"/>
            <ac:spMk id="11" creationId="{2B9526FA-583B-5C2E-8120-581231912021}"/>
          </ac:spMkLst>
        </pc:spChg>
        <pc:picChg chg="del">
          <ac:chgData name="MICHELANGELO FORMATO" userId="2935bc2f-64df-4d84-95dc-ba59be383233" providerId="ADAL" clId="{575B37E7-313A-4135-93DC-7ABDFAC83884}" dt="2024-06-05T11:12:46.390" v="1381" actId="478"/>
          <ac:picMkLst>
            <pc:docMk/>
            <pc:sldMk cId="1161754184" sldId="360"/>
            <ac:picMk id="6" creationId="{4E806B33-FAD3-F164-1D2C-5E92FA3781C1}"/>
          </ac:picMkLst>
        </pc:picChg>
        <pc:picChg chg="del">
          <ac:chgData name="MICHELANGELO FORMATO" userId="2935bc2f-64df-4d84-95dc-ba59be383233" providerId="ADAL" clId="{575B37E7-313A-4135-93DC-7ABDFAC83884}" dt="2024-06-05T11:12:46.390" v="1381" actId="478"/>
          <ac:picMkLst>
            <pc:docMk/>
            <pc:sldMk cId="1161754184" sldId="360"/>
            <ac:picMk id="8" creationId="{3742D198-1C3A-A485-4E56-3103749DC5E9}"/>
          </ac:picMkLst>
        </pc:picChg>
        <pc:picChg chg="del mod">
          <ac:chgData name="MICHELANGELO FORMATO" userId="2935bc2f-64df-4d84-95dc-ba59be383233" providerId="ADAL" clId="{575B37E7-313A-4135-93DC-7ABDFAC83884}" dt="2024-06-05T13:49:05.205" v="1522" actId="21"/>
          <ac:picMkLst>
            <pc:docMk/>
            <pc:sldMk cId="1161754184" sldId="360"/>
            <ac:picMk id="10" creationId="{8D032F72-8233-7744-6C3F-0F710E3BC822}"/>
          </ac:picMkLst>
        </pc:picChg>
        <pc:picChg chg="del mod">
          <ac:chgData name="MICHELANGELO FORMATO" userId="2935bc2f-64df-4d84-95dc-ba59be383233" providerId="ADAL" clId="{575B37E7-313A-4135-93DC-7ABDFAC83884}" dt="2024-06-05T13:49:05.205" v="1522" actId="21"/>
          <ac:picMkLst>
            <pc:docMk/>
            <pc:sldMk cId="1161754184" sldId="360"/>
            <ac:picMk id="12" creationId="{9C5CEA4E-512E-29BF-819B-B891B246E5AC}"/>
          </ac:picMkLst>
        </pc:picChg>
        <pc:picChg chg="del">
          <ac:chgData name="MICHELANGELO FORMATO" userId="2935bc2f-64df-4d84-95dc-ba59be383233" providerId="ADAL" clId="{575B37E7-313A-4135-93DC-7ABDFAC83884}" dt="2024-06-05T11:12:46.390" v="1381" actId="478"/>
          <ac:picMkLst>
            <pc:docMk/>
            <pc:sldMk cId="1161754184" sldId="360"/>
            <ac:picMk id="14" creationId="{1A816D64-2228-DD49-4056-49625B8EE2C2}"/>
          </ac:picMkLst>
        </pc:picChg>
      </pc:sldChg>
      <pc:sldChg chg="addSp delSp modSp add mod">
        <pc:chgData name="MICHELANGELO FORMATO" userId="2935bc2f-64df-4d84-95dc-ba59be383233" providerId="ADAL" clId="{575B37E7-313A-4135-93DC-7ABDFAC83884}" dt="2024-06-05T14:17:07.930" v="1923" actId="14100"/>
        <pc:sldMkLst>
          <pc:docMk/>
          <pc:sldMk cId="2869603722" sldId="360"/>
        </pc:sldMkLst>
        <pc:spChg chg="add mod">
          <ac:chgData name="MICHELANGELO FORMATO" userId="2935bc2f-64df-4d84-95dc-ba59be383233" providerId="ADAL" clId="{575B37E7-313A-4135-93DC-7ABDFAC83884}" dt="2024-06-05T14:13:47.245" v="1877" actId="20577"/>
          <ac:spMkLst>
            <pc:docMk/>
            <pc:sldMk cId="2869603722" sldId="360"/>
            <ac:spMk id="2" creationId="{BB7656B9-C370-B59E-C648-67A67CC368EA}"/>
          </ac:spMkLst>
        </pc:spChg>
        <pc:spChg chg="add mod">
          <ac:chgData name="MICHELANGELO FORMATO" userId="2935bc2f-64df-4d84-95dc-ba59be383233" providerId="ADAL" clId="{575B37E7-313A-4135-93DC-7ABDFAC83884}" dt="2024-06-05T14:12:28.951" v="1840" actId="1076"/>
          <ac:spMkLst>
            <pc:docMk/>
            <pc:sldMk cId="2869603722" sldId="360"/>
            <ac:spMk id="3" creationId="{6472E5F6-675E-7250-BE70-487DC0088605}"/>
          </ac:spMkLst>
        </pc:spChg>
        <pc:spChg chg="mod">
          <ac:chgData name="MICHELANGELO FORMATO" userId="2935bc2f-64df-4d84-95dc-ba59be383233" providerId="ADAL" clId="{575B37E7-313A-4135-93DC-7ABDFAC83884}" dt="2024-06-05T14:01:31.259" v="1667" actId="1076"/>
          <ac:spMkLst>
            <pc:docMk/>
            <pc:sldMk cId="2869603722" sldId="360"/>
            <ac:spMk id="4" creationId="{C828890A-412A-E776-E229-FE0F2AC5A490}"/>
          </ac:spMkLst>
        </pc:spChg>
        <pc:spChg chg="add mod">
          <ac:chgData name="MICHELANGELO FORMATO" userId="2935bc2f-64df-4d84-95dc-ba59be383233" providerId="ADAL" clId="{575B37E7-313A-4135-93DC-7ABDFAC83884}" dt="2024-06-05T14:15:51.137" v="1897"/>
          <ac:spMkLst>
            <pc:docMk/>
            <pc:sldMk cId="2869603722" sldId="360"/>
            <ac:spMk id="5" creationId="{402F18D9-AD73-6E33-8C04-716F4AB81639}"/>
          </ac:spMkLst>
        </pc:spChg>
        <pc:spChg chg="add mod">
          <ac:chgData name="MICHELANGELO FORMATO" userId="2935bc2f-64df-4d84-95dc-ba59be383233" providerId="ADAL" clId="{575B37E7-313A-4135-93DC-7ABDFAC83884}" dt="2024-06-05T14:13:51.601" v="1886" actId="1035"/>
          <ac:spMkLst>
            <pc:docMk/>
            <pc:sldMk cId="2869603722" sldId="360"/>
            <ac:spMk id="7" creationId="{F2D3D548-1A6F-CDD8-76B7-D96CEDC8DE15}"/>
          </ac:spMkLst>
        </pc:spChg>
        <pc:spChg chg="add mod">
          <ac:chgData name="MICHELANGELO FORMATO" userId="2935bc2f-64df-4d84-95dc-ba59be383233" providerId="ADAL" clId="{575B37E7-313A-4135-93DC-7ABDFAC83884}" dt="2024-06-05T14:17:07.930" v="1923" actId="14100"/>
          <ac:spMkLst>
            <pc:docMk/>
            <pc:sldMk cId="2869603722" sldId="360"/>
            <ac:spMk id="9" creationId="{DDBB6F8A-1DB5-F0C3-672E-BAF895E7E3B7}"/>
          </ac:spMkLst>
        </pc:spChg>
        <pc:spChg chg="add mod">
          <ac:chgData name="MICHELANGELO FORMATO" userId="2935bc2f-64df-4d84-95dc-ba59be383233" providerId="ADAL" clId="{575B37E7-313A-4135-93DC-7ABDFAC83884}" dt="2024-06-05T14:16:10.481" v="1916" actId="20577"/>
          <ac:spMkLst>
            <pc:docMk/>
            <pc:sldMk cId="2869603722" sldId="360"/>
            <ac:spMk id="11" creationId="{D4FC0804-DD36-6BEE-2A25-7259FDD58133}"/>
          </ac:spMkLst>
        </pc:spChg>
        <pc:picChg chg="del">
          <ac:chgData name="MICHELANGELO FORMATO" userId="2935bc2f-64df-4d84-95dc-ba59be383233" providerId="ADAL" clId="{575B37E7-313A-4135-93DC-7ABDFAC83884}" dt="2024-06-05T14:01:07.485" v="1650" actId="478"/>
          <ac:picMkLst>
            <pc:docMk/>
            <pc:sldMk cId="2869603722" sldId="360"/>
            <ac:picMk id="6" creationId="{D7A88343-4DB2-BA45-2B19-4BA39275187E}"/>
          </ac:picMkLst>
        </pc:picChg>
        <pc:picChg chg="mod">
          <ac:chgData name="MICHELANGELO FORMATO" userId="2935bc2f-64df-4d84-95dc-ba59be383233" providerId="ADAL" clId="{575B37E7-313A-4135-93DC-7ABDFAC83884}" dt="2024-06-05T14:12:24.930" v="1839" actId="1076"/>
          <ac:picMkLst>
            <pc:docMk/>
            <pc:sldMk cId="2869603722" sldId="360"/>
            <ac:picMk id="8" creationId="{BE9DD41C-0CC6-DFF8-E108-454E64C0990B}"/>
          </ac:picMkLst>
        </pc:picChg>
        <pc:picChg chg="del">
          <ac:chgData name="MICHELANGELO FORMATO" userId="2935bc2f-64df-4d84-95dc-ba59be383233" providerId="ADAL" clId="{575B37E7-313A-4135-93DC-7ABDFAC83884}" dt="2024-06-05T14:01:08.667" v="1651" actId="478"/>
          <ac:picMkLst>
            <pc:docMk/>
            <pc:sldMk cId="2869603722" sldId="360"/>
            <ac:picMk id="10" creationId="{2D0CD32D-BB1A-2E28-1CF3-503350BA473D}"/>
          </ac:picMkLst>
        </pc:picChg>
        <pc:picChg chg="del">
          <ac:chgData name="MICHELANGELO FORMATO" userId="2935bc2f-64df-4d84-95dc-ba59be383233" providerId="ADAL" clId="{575B37E7-313A-4135-93DC-7ABDFAC83884}" dt="2024-06-05T14:01:05.879" v="1649" actId="478"/>
          <ac:picMkLst>
            <pc:docMk/>
            <pc:sldMk cId="2869603722" sldId="360"/>
            <ac:picMk id="14" creationId="{2CD9EB49-F52A-21F1-4597-F63B6AE1075D}"/>
          </ac:picMkLst>
        </pc:picChg>
      </pc:sldChg>
      <pc:sldChg chg="addSp delSp modSp mod">
        <pc:chgData name="MICHELANGELO FORMATO" userId="2935bc2f-64df-4d84-95dc-ba59be383233" providerId="ADAL" clId="{575B37E7-313A-4135-93DC-7ABDFAC83884}" dt="2024-06-12T13:12:45.170" v="2375" actId="478"/>
        <pc:sldMkLst>
          <pc:docMk/>
          <pc:sldMk cId="920793129" sldId="369"/>
        </pc:sldMkLst>
        <pc:spChg chg="add del mod">
          <ac:chgData name="MICHELANGELO FORMATO" userId="2935bc2f-64df-4d84-95dc-ba59be383233" providerId="ADAL" clId="{575B37E7-313A-4135-93DC-7ABDFAC83884}" dt="2024-06-12T13:12:45.170" v="2375" actId="478"/>
          <ac:spMkLst>
            <pc:docMk/>
            <pc:sldMk cId="920793129" sldId="369"/>
            <ac:spMk id="4" creationId="{6F613B82-4431-053B-1D00-383511B8ECB1}"/>
          </ac:spMkLst>
        </pc:spChg>
      </pc:sldChg>
      <pc:sldChg chg="addSp delSp modSp new mod">
        <pc:chgData name="MICHELANGELO FORMATO" userId="2935bc2f-64df-4d84-95dc-ba59be383233" providerId="ADAL" clId="{575B37E7-313A-4135-93DC-7ABDFAC83884}" dt="2024-06-05T15:41:07.002" v="2250" actId="14100"/>
        <pc:sldMkLst>
          <pc:docMk/>
          <pc:sldMk cId="134956693" sldId="373"/>
        </pc:sldMkLst>
        <pc:spChg chg="del">
          <ac:chgData name="MICHELANGELO FORMATO" userId="2935bc2f-64df-4d84-95dc-ba59be383233" providerId="ADAL" clId="{575B37E7-313A-4135-93DC-7ABDFAC83884}" dt="2024-06-05T15:29:32.546" v="2024" actId="478"/>
          <ac:spMkLst>
            <pc:docMk/>
            <pc:sldMk cId="134956693" sldId="373"/>
            <ac:spMk id="2" creationId="{C2894163-CF17-0092-24F3-6BC394D508A3}"/>
          </ac:spMkLst>
        </pc:spChg>
        <pc:spChg chg="del">
          <ac:chgData name="MICHELANGELO FORMATO" userId="2935bc2f-64df-4d84-95dc-ba59be383233" providerId="ADAL" clId="{575B37E7-313A-4135-93DC-7ABDFAC83884}" dt="2024-06-05T15:29:33.801" v="2025" actId="478"/>
          <ac:spMkLst>
            <pc:docMk/>
            <pc:sldMk cId="134956693" sldId="373"/>
            <ac:spMk id="3" creationId="{48458119-C309-B4DA-D774-306DC0EF1D52}"/>
          </ac:spMkLst>
        </pc:spChg>
        <pc:picChg chg="add mod">
          <ac:chgData name="MICHELANGELO FORMATO" userId="2935bc2f-64df-4d84-95dc-ba59be383233" providerId="ADAL" clId="{575B37E7-313A-4135-93DC-7ABDFAC83884}" dt="2024-06-05T15:40:33.282" v="2239" actId="1076"/>
          <ac:picMkLst>
            <pc:docMk/>
            <pc:sldMk cId="134956693" sldId="373"/>
            <ac:picMk id="5" creationId="{D4CBE819-3083-7745-B834-FA04F825D1D4}"/>
          </ac:picMkLst>
        </pc:picChg>
        <pc:picChg chg="add del mod">
          <ac:chgData name="MICHELANGELO FORMATO" userId="2935bc2f-64df-4d84-95dc-ba59be383233" providerId="ADAL" clId="{575B37E7-313A-4135-93DC-7ABDFAC83884}" dt="2024-06-05T15:30:17.042" v="2044" actId="478"/>
          <ac:picMkLst>
            <pc:docMk/>
            <pc:sldMk cId="134956693" sldId="373"/>
            <ac:picMk id="7" creationId="{42D96F90-56E2-C912-3EB9-C60E37376171}"/>
          </ac:picMkLst>
        </pc:picChg>
        <pc:picChg chg="add mod">
          <ac:chgData name="MICHELANGELO FORMATO" userId="2935bc2f-64df-4d84-95dc-ba59be383233" providerId="ADAL" clId="{575B37E7-313A-4135-93DC-7ABDFAC83884}" dt="2024-06-05T15:40:34.657" v="2240" actId="1076"/>
          <ac:picMkLst>
            <pc:docMk/>
            <pc:sldMk cId="134956693" sldId="373"/>
            <ac:picMk id="9" creationId="{3D9CBF07-6399-3360-B458-5920FD01C9AD}"/>
          </ac:picMkLst>
        </pc:picChg>
        <pc:cxnChg chg="add mod">
          <ac:chgData name="MICHELANGELO FORMATO" userId="2935bc2f-64df-4d84-95dc-ba59be383233" providerId="ADAL" clId="{575B37E7-313A-4135-93DC-7ABDFAC83884}" dt="2024-06-05T15:41:07.002" v="2250" actId="14100"/>
          <ac:cxnSpMkLst>
            <pc:docMk/>
            <pc:sldMk cId="134956693" sldId="373"/>
            <ac:cxnSpMk id="10" creationId="{8F58C95D-C843-C41D-A72D-FC614DC9DA27}"/>
          </ac:cxnSpMkLst>
        </pc:cxnChg>
      </pc:sldChg>
      <pc:sldChg chg="addSp delSp modSp new mod">
        <pc:chgData name="MICHELANGELO FORMATO" userId="2935bc2f-64df-4d84-95dc-ba59be383233" providerId="ADAL" clId="{575B37E7-313A-4135-93DC-7ABDFAC83884}" dt="2024-06-05T15:40:26.210" v="2238" actId="14100"/>
        <pc:sldMkLst>
          <pc:docMk/>
          <pc:sldMk cId="1271639793" sldId="374"/>
        </pc:sldMkLst>
        <pc:spChg chg="del">
          <ac:chgData name="MICHELANGELO FORMATO" userId="2935bc2f-64df-4d84-95dc-ba59be383233" providerId="ADAL" clId="{575B37E7-313A-4135-93DC-7ABDFAC83884}" dt="2024-06-05T15:30:38.502" v="2054" actId="478"/>
          <ac:spMkLst>
            <pc:docMk/>
            <pc:sldMk cId="1271639793" sldId="374"/>
            <ac:spMk id="2" creationId="{BA0680CC-42EE-4CCF-100B-9E4CBCB22E5C}"/>
          </ac:spMkLst>
        </pc:spChg>
        <pc:spChg chg="del">
          <ac:chgData name="MICHELANGELO FORMATO" userId="2935bc2f-64df-4d84-95dc-ba59be383233" providerId="ADAL" clId="{575B37E7-313A-4135-93DC-7ABDFAC83884}" dt="2024-06-05T15:30:37.126" v="2053" actId="478"/>
          <ac:spMkLst>
            <pc:docMk/>
            <pc:sldMk cId="1271639793" sldId="374"/>
            <ac:spMk id="3" creationId="{ECD58BB5-66EF-89CB-187F-820BDFB3A607}"/>
          </ac:spMkLst>
        </pc:spChg>
        <pc:picChg chg="add mod">
          <ac:chgData name="MICHELANGELO FORMATO" userId="2935bc2f-64df-4d84-95dc-ba59be383233" providerId="ADAL" clId="{575B37E7-313A-4135-93DC-7ABDFAC83884}" dt="2024-06-05T15:31:14.555" v="2067" actId="1076"/>
          <ac:picMkLst>
            <pc:docMk/>
            <pc:sldMk cId="1271639793" sldId="374"/>
            <ac:picMk id="5" creationId="{7D0B1242-8A4B-E50B-14DC-A11129A0D62A}"/>
          </ac:picMkLst>
        </pc:picChg>
        <pc:picChg chg="add mod">
          <ac:chgData name="MICHELANGELO FORMATO" userId="2935bc2f-64df-4d84-95dc-ba59be383233" providerId="ADAL" clId="{575B37E7-313A-4135-93DC-7ABDFAC83884}" dt="2024-06-05T15:31:18.122" v="2069" actId="1076"/>
          <ac:picMkLst>
            <pc:docMk/>
            <pc:sldMk cId="1271639793" sldId="374"/>
            <ac:picMk id="7" creationId="{37D79FA8-CD52-C3DA-F277-9EA0169EFBE9}"/>
          </ac:picMkLst>
        </pc:picChg>
        <pc:picChg chg="add mod">
          <ac:chgData name="MICHELANGELO FORMATO" userId="2935bc2f-64df-4d84-95dc-ba59be383233" providerId="ADAL" clId="{575B37E7-313A-4135-93DC-7ABDFAC83884}" dt="2024-06-05T15:31:24.620" v="2071" actId="14100"/>
          <ac:picMkLst>
            <pc:docMk/>
            <pc:sldMk cId="1271639793" sldId="374"/>
            <ac:picMk id="9" creationId="{386C0CD4-2EAB-1D04-B84F-3FDB8F5F457B}"/>
          </ac:picMkLst>
        </pc:picChg>
        <pc:cxnChg chg="add mod">
          <ac:chgData name="MICHELANGELO FORMATO" userId="2935bc2f-64df-4d84-95dc-ba59be383233" providerId="ADAL" clId="{575B37E7-313A-4135-93DC-7ABDFAC83884}" dt="2024-06-05T15:40:26.210" v="2238" actId="14100"/>
          <ac:cxnSpMkLst>
            <pc:docMk/>
            <pc:sldMk cId="1271639793" sldId="374"/>
            <ac:cxnSpMk id="10" creationId="{5E8E24A6-B0DA-3580-E250-F71D666E2C8A}"/>
          </ac:cxnSpMkLst>
        </pc:cxnChg>
        <pc:cxnChg chg="add mod">
          <ac:chgData name="MICHELANGELO FORMATO" userId="2935bc2f-64df-4d84-95dc-ba59be383233" providerId="ADAL" clId="{575B37E7-313A-4135-93DC-7ABDFAC83884}" dt="2024-06-05T15:40:08.685" v="2234" actId="14100"/>
          <ac:cxnSpMkLst>
            <pc:docMk/>
            <pc:sldMk cId="1271639793" sldId="374"/>
            <ac:cxnSpMk id="11" creationId="{A16DBD45-465A-103D-8E5B-296143F9B785}"/>
          </ac:cxnSpMkLst>
        </pc:cxnChg>
      </pc:sldChg>
      <pc:sldChg chg="addSp delSp modSp new mod">
        <pc:chgData name="MICHELANGELO FORMATO" userId="2935bc2f-64df-4d84-95dc-ba59be383233" providerId="ADAL" clId="{575B37E7-313A-4135-93DC-7ABDFAC83884}" dt="2024-06-05T15:39:55.880" v="2229" actId="14100"/>
        <pc:sldMkLst>
          <pc:docMk/>
          <pc:sldMk cId="3625047048" sldId="375"/>
        </pc:sldMkLst>
        <pc:spChg chg="del">
          <ac:chgData name="MICHELANGELO FORMATO" userId="2935bc2f-64df-4d84-95dc-ba59be383233" providerId="ADAL" clId="{575B37E7-313A-4135-93DC-7ABDFAC83884}" dt="2024-06-05T15:31:36.898" v="2072" actId="478"/>
          <ac:spMkLst>
            <pc:docMk/>
            <pc:sldMk cId="3625047048" sldId="375"/>
            <ac:spMk id="2" creationId="{C642FC91-8A97-30F8-6E26-8B19A75009F3}"/>
          </ac:spMkLst>
        </pc:spChg>
        <pc:spChg chg="del">
          <ac:chgData name="MICHELANGELO FORMATO" userId="2935bc2f-64df-4d84-95dc-ba59be383233" providerId="ADAL" clId="{575B37E7-313A-4135-93DC-7ABDFAC83884}" dt="2024-06-05T15:31:37.496" v="2073" actId="478"/>
          <ac:spMkLst>
            <pc:docMk/>
            <pc:sldMk cId="3625047048" sldId="375"/>
            <ac:spMk id="3" creationId="{EC4543FF-F8F3-BB28-E46C-998E48288FF9}"/>
          </ac:spMkLst>
        </pc:spChg>
        <pc:picChg chg="add mod">
          <ac:chgData name="MICHELANGELO FORMATO" userId="2935bc2f-64df-4d84-95dc-ba59be383233" providerId="ADAL" clId="{575B37E7-313A-4135-93DC-7ABDFAC83884}" dt="2024-06-05T15:32:17.381" v="2089" actId="14100"/>
          <ac:picMkLst>
            <pc:docMk/>
            <pc:sldMk cId="3625047048" sldId="375"/>
            <ac:picMk id="5" creationId="{0FF2D89A-334C-366F-5C78-A7896E1832BC}"/>
          </ac:picMkLst>
        </pc:picChg>
        <pc:picChg chg="add mod">
          <ac:chgData name="MICHELANGELO FORMATO" userId="2935bc2f-64df-4d84-95dc-ba59be383233" providerId="ADAL" clId="{575B37E7-313A-4135-93DC-7ABDFAC83884}" dt="2024-06-05T15:32:23.533" v="2092" actId="1036"/>
          <ac:picMkLst>
            <pc:docMk/>
            <pc:sldMk cId="3625047048" sldId="375"/>
            <ac:picMk id="7" creationId="{707DFF71-3E5D-0B53-7845-5C70B8B8EAA4}"/>
          </ac:picMkLst>
        </pc:picChg>
        <pc:picChg chg="add mod">
          <ac:chgData name="MICHELANGELO FORMATO" userId="2935bc2f-64df-4d84-95dc-ba59be383233" providerId="ADAL" clId="{575B37E7-313A-4135-93DC-7ABDFAC83884}" dt="2024-06-05T15:32:20.779" v="2090" actId="14100"/>
          <ac:picMkLst>
            <pc:docMk/>
            <pc:sldMk cId="3625047048" sldId="375"/>
            <ac:picMk id="9" creationId="{10193B1E-F579-31EF-A402-2DC0F4E6488A}"/>
          </ac:picMkLst>
        </pc:picChg>
        <pc:cxnChg chg="add mod">
          <ac:chgData name="MICHELANGELO FORMATO" userId="2935bc2f-64df-4d84-95dc-ba59be383233" providerId="ADAL" clId="{575B37E7-313A-4135-93DC-7ABDFAC83884}" dt="2024-06-05T15:39:55.880" v="2229" actId="14100"/>
          <ac:cxnSpMkLst>
            <pc:docMk/>
            <pc:sldMk cId="3625047048" sldId="375"/>
            <ac:cxnSpMk id="10" creationId="{43E99331-47FB-0C1E-1312-C1C74A6F78CE}"/>
          </ac:cxnSpMkLst>
        </pc:cxnChg>
        <pc:cxnChg chg="add mod">
          <ac:chgData name="MICHELANGELO FORMATO" userId="2935bc2f-64df-4d84-95dc-ba59be383233" providerId="ADAL" clId="{575B37E7-313A-4135-93DC-7ABDFAC83884}" dt="2024-06-05T15:39:46.464" v="2226" actId="14100"/>
          <ac:cxnSpMkLst>
            <pc:docMk/>
            <pc:sldMk cId="3625047048" sldId="375"/>
            <ac:cxnSpMk id="11" creationId="{433D6AF2-BB6E-6368-7156-714D29C25699}"/>
          </ac:cxnSpMkLst>
        </pc:cxnChg>
      </pc:sldChg>
      <pc:sldChg chg="addSp delSp modSp new mod">
        <pc:chgData name="MICHELANGELO FORMATO" userId="2935bc2f-64df-4d84-95dc-ba59be383233" providerId="ADAL" clId="{575B37E7-313A-4135-93DC-7ABDFAC83884}" dt="2024-06-05T15:39:25.767" v="2218" actId="14100"/>
        <pc:sldMkLst>
          <pc:docMk/>
          <pc:sldMk cId="2395381686" sldId="376"/>
        </pc:sldMkLst>
        <pc:spChg chg="del">
          <ac:chgData name="MICHELANGELO FORMATO" userId="2935bc2f-64df-4d84-95dc-ba59be383233" providerId="ADAL" clId="{575B37E7-313A-4135-93DC-7ABDFAC83884}" dt="2024-06-05T15:32:37.133" v="2094" actId="478"/>
          <ac:spMkLst>
            <pc:docMk/>
            <pc:sldMk cId="2395381686" sldId="376"/>
            <ac:spMk id="2" creationId="{9C08E87B-DD8B-40EA-B189-5AAA63DFAA13}"/>
          </ac:spMkLst>
        </pc:spChg>
        <pc:spChg chg="del">
          <ac:chgData name="MICHELANGELO FORMATO" userId="2935bc2f-64df-4d84-95dc-ba59be383233" providerId="ADAL" clId="{575B37E7-313A-4135-93DC-7ABDFAC83884}" dt="2024-06-05T15:32:36.171" v="2093" actId="478"/>
          <ac:spMkLst>
            <pc:docMk/>
            <pc:sldMk cId="2395381686" sldId="376"/>
            <ac:spMk id="3" creationId="{A7B5780E-88ED-DE10-3809-F0A34401C28F}"/>
          </ac:spMkLst>
        </pc:spChg>
        <pc:picChg chg="add mod">
          <ac:chgData name="MICHELANGELO FORMATO" userId="2935bc2f-64df-4d84-95dc-ba59be383233" providerId="ADAL" clId="{575B37E7-313A-4135-93DC-7ABDFAC83884}" dt="2024-06-05T15:33:39.630" v="2119" actId="1076"/>
          <ac:picMkLst>
            <pc:docMk/>
            <pc:sldMk cId="2395381686" sldId="376"/>
            <ac:picMk id="5" creationId="{112FD36D-3480-197B-C643-B378BF175D54}"/>
          </ac:picMkLst>
        </pc:picChg>
        <pc:picChg chg="add mod">
          <ac:chgData name="MICHELANGELO FORMATO" userId="2935bc2f-64df-4d84-95dc-ba59be383233" providerId="ADAL" clId="{575B37E7-313A-4135-93DC-7ABDFAC83884}" dt="2024-06-05T15:33:39.630" v="2119" actId="1076"/>
          <ac:picMkLst>
            <pc:docMk/>
            <pc:sldMk cId="2395381686" sldId="376"/>
            <ac:picMk id="7" creationId="{8F419A2B-8792-E0B0-2400-C16167D32683}"/>
          </ac:picMkLst>
        </pc:picChg>
        <pc:picChg chg="add mod">
          <ac:chgData name="MICHELANGELO FORMATO" userId="2935bc2f-64df-4d84-95dc-ba59be383233" providerId="ADAL" clId="{575B37E7-313A-4135-93DC-7ABDFAC83884}" dt="2024-06-05T15:33:39.630" v="2119" actId="1076"/>
          <ac:picMkLst>
            <pc:docMk/>
            <pc:sldMk cId="2395381686" sldId="376"/>
            <ac:picMk id="9" creationId="{991AE89B-B22F-075F-DD40-DD737CBE6196}"/>
          </ac:picMkLst>
        </pc:picChg>
        <pc:picChg chg="add mod">
          <ac:chgData name="MICHELANGELO FORMATO" userId="2935bc2f-64df-4d84-95dc-ba59be383233" providerId="ADAL" clId="{575B37E7-313A-4135-93DC-7ABDFAC83884}" dt="2024-06-05T15:39:13.751" v="2214" actId="1076"/>
          <ac:picMkLst>
            <pc:docMk/>
            <pc:sldMk cId="2395381686" sldId="376"/>
            <ac:picMk id="11" creationId="{C926720E-F0EB-81A0-7A35-7C4E86A33BC5}"/>
          </ac:picMkLst>
        </pc:picChg>
        <pc:picChg chg="add mod">
          <ac:chgData name="MICHELANGELO FORMATO" userId="2935bc2f-64df-4d84-95dc-ba59be383233" providerId="ADAL" clId="{575B37E7-313A-4135-93DC-7ABDFAC83884}" dt="2024-06-05T15:39:11.575" v="2213" actId="1076"/>
          <ac:picMkLst>
            <pc:docMk/>
            <pc:sldMk cId="2395381686" sldId="376"/>
            <ac:picMk id="13" creationId="{49608C43-31C2-5CA0-7B1F-BF6BB852BF7B}"/>
          </ac:picMkLst>
        </pc:picChg>
        <pc:cxnChg chg="add mod">
          <ac:chgData name="MICHELANGELO FORMATO" userId="2935bc2f-64df-4d84-95dc-ba59be383233" providerId="ADAL" clId="{575B37E7-313A-4135-93DC-7ABDFAC83884}" dt="2024-06-05T15:39:09.918" v="2212" actId="14100"/>
          <ac:cxnSpMkLst>
            <pc:docMk/>
            <pc:sldMk cId="2395381686" sldId="376"/>
            <ac:cxnSpMk id="14" creationId="{92C4F51C-0CF8-D46F-BBAE-93877461F570}"/>
          </ac:cxnSpMkLst>
        </pc:cxnChg>
        <pc:cxnChg chg="add mod">
          <ac:chgData name="MICHELANGELO FORMATO" userId="2935bc2f-64df-4d84-95dc-ba59be383233" providerId="ADAL" clId="{575B37E7-313A-4135-93DC-7ABDFAC83884}" dt="2024-06-05T15:39:25.767" v="2218" actId="14100"/>
          <ac:cxnSpMkLst>
            <pc:docMk/>
            <pc:sldMk cId="2395381686" sldId="376"/>
            <ac:cxnSpMk id="24" creationId="{5423AA66-4496-927B-1885-7AA9833BB6DD}"/>
          </ac:cxnSpMkLst>
        </pc:cxnChg>
      </pc:sldChg>
      <pc:sldChg chg="addSp delSp modSp new mod">
        <pc:chgData name="MICHELANGELO FORMATO" userId="2935bc2f-64df-4d84-95dc-ba59be383233" providerId="ADAL" clId="{575B37E7-313A-4135-93DC-7ABDFAC83884}" dt="2024-06-05T15:38:35.278" v="2202" actId="14100"/>
        <pc:sldMkLst>
          <pc:docMk/>
          <pc:sldMk cId="3270308755" sldId="377"/>
        </pc:sldMkLst>
        <pc:spChg chg="del">
          <ac:chgData name="MICHELANGELO FORMATO" userId="2935bc2f-64df-4d84-95dc-ba59be383233" providerId="ADAL" clId="{575B37E7-313A-4135-93DC-7ABDFAC83884}" dt="2024-06-05T15:33:53.233" v="2121" actId="478"/>
          <ac:spMkLst>
            <pc:docMk/>
            <pc:sldMk cId="3270308755" sldId="377"/>
            <ac:spMk id="2" creationId="{9AF1D20E-4062-0126-E456-AF9D11024FA9}"/>
          </ac:spMkLst>
        </pc:spChg>
        <pc:spChg chg="del">
          <ac:chgData name="MICHELANGELO FORMATO" userId="2935bc2f-64df-4d84-95dc-ba59be383233" providerId="ADAL" clId="{575B37E7-313A-4135-93DC-7ABDFAC83884}" dt="2024-06-05T15:33:52.458" v="2120" actId="478"/>
          <ac:spMkLst>
            <pc:docMk/>
            <pc:sldMk cId="3270308755" sldId="377"/>
            <ac:spMk id="3" creationId="{BF36FF1C-A211-55EB-E8B0-F71E80F2B1DE}"/>
          </ac:spMkLst>
        </pc:spChg>
        <pc:picChg chg="add mod">
          <ac:chgData name="MICHELANGELO FORMATO" userId="2935bc2f-64df-4d84-95dc-ba59be383233" providerId="ADAL" clId="{575B37E7-313A-4135-93DC-7ABDFAC83884}" dt="2024-06-05T15:34:49.401" v="2143" actId="1076"/>
          <ac:picMkLst>
            <pc:docMk/>
            <pc:sldMk cId="3270308755" sldId="377"/>
            <ac:picMk id="5" creationId="{5B31E2DA-4269-8426-C23F-3D7BB267ED3D}"/>
          </ac:picMkLst>
        </pc:picChg>
        <pc:picChg chg="add mod">
          <ac:chgData name="MICHELANGELO FORMATO" userId="2935bc2f-64df-4d84-95dc-ba59be383233" providerId="ADAL" clId="{575B37E7-313A-4135-93DC-7ABDFAC83884}" dt="2024-06-05T15:34:53.472" v="2145" actId="14100"/>
          <ac:picMkLst>
            <pc:docMk/>
            <pc:sldMk cId="3270308755" sldId="377"/>
            <ac:picMk id="7" creationId="{A89801EF-18BD-685A-CB51-C14CB27C7DC4}"/>
          </ac:picMkLst>
        </pc:picChg>
        <pc:picChg chg="add mod">
          <ac:chgData name="MICHELANGELO FORMATO" userId="2935bc2f-64df-4d84-95dc-ba59be383233" providerId="ADAL" clId="{575B37E7-313A-4135-93DC-7ABDFAC83884}" dt="2024-06-05T15:35:19.121" v="2154" actId="1076"/>
          <ac:picMkLst>
            <pc:docMk/>
            <pc:sldMk cId="3270308755" sldId="377"/>
            <ac:picMk id="9" creationId="{CBDCD8CA-A78F-4D33-17AA-A00E4C4AD71F}"/>
          </ac:picMkLst>
        </pc:picChg>
        <pc:picChg chg="add mod">
          <ac:chgData name="MICHELANGELO FORMATO" userId="2935bc2f-64df-4d84-95dc-ba59be383233" providerId="ADAL" clId="{575B37E7-313A-4135-93DC-7ABDFAC83884}" dt="2024-06-05T15:35:05.952" v="2150" actId="14100"/>
          <ac:picMkLst>
            <pc:docMk/>
            <pc:sldMk cId="3270308755" sldId="377"/>
            <ac:picMk id="11" creationId="{BEEDACC0-89AF-9F97-43BA-2DDCB2DFE589}"/>
          </ac:picMkLst>
        </pc:picChg>
        <pc:picChg chg="add mod">
          <ac:chgData name="MICHELANGELO FORMATO" userId="2935bc2f-64df-4d84-95dc-ba59be383233" providerId="ADAL" clId="{575B37E7-313A-4135-93DC-7ABDFAC83884}" dt="2024-06-05T15:35:22.856" v="2155" actId="1076"/>
          <ac:picMkLst>
            <pc:docMk/>
            <pc:sldMk cId="3270308755" sldId="377"/>
            <ac:picMk id="13" creationId="{CB050FCD-F634-552F-AA92-2541E8A870FD}"/>
          </ac:picMkLst>
        </pc:picChg>
        <pc:cxnChg chg="add mod">
          <ac:chgData name="MICHELANGELO FORMATO" userId="2935bc2f-64df-4d84-95dc-ba59be383233" providerId="ADAL" clId="{575B37E7-313A-4135-93DC-7ABDFAC83884}" dt="2024-06-05T15:38:22.790" v="2197" actId="14100"/>
          <ac:cxnSpMkLst>
            <pc:docMk/>
            <pc:sldMk cId="3270308755" sldId="377"/>
            <ac:cxnSpMk id="15" creationId="{D39298CB-6770-5E87-779A-EEB6173FF036}"/>
          </ac:cxnSpMkLst>
        </pc:cxnChg>
        <pc:cxnChg chg="add mod">
          <ac:chgData name="MICHELANGELO FORMATO" userId="2935bc2f-64df-4d84-95dc-ba59be383233" providerId="ADAL" clId="{575B37E7-313A-4135-93DC-7ABDFAC83884}" dt="2024-06-05T15:38:35.278" v="2202" actId="14100"/>
          <ac:cxnSpMkLst>
            <pc:docMk/>
            <pc:sldMk cId="3270308755" sldId="377"/>
            <ac:cxnSpMk id="17" creationId="{D7C8D30C-614C-9D0C-F576-E6E78DAD8B91}"/>
          </ac:cxnSpMkLst>
        </pc:cxnChg>
      </pc:sldChg>
      <pc:sldChg chg="addSp delSp modSp new mod">
        <pc:chgData name="MICHELANGELO FORMATO" userId="2935bc2f-64df-4d84-95dc-ba59be383233" providerId="ADAL" clId="{575B37E7-313A-4135-93DC-7ABDFAC83884}" dt="2024-06-05T15:38:01.679" v="2195" actId="14100"/>
        <pc:sldMkLst>
          <pc:docMk/>
          <pc:sldMk cId="2972983015" sldId="379"/>
        </pc:sldMkLst>
        <pc:spChg chg="del">
          <ac:chgData name="MICHELANGELO FORMATO" userId="2935bc2f-64df-4d84-95dc-ba59be383233" providerId="ADAL" clId="{575B37E7-313A-4135-93DC-7ABDFAC83884}" dt="2024-06-05T15:35:28.664" v="2158" actId="478"/>
          <ac:spMkLst>
            <pc:docMk/>
            <pc:sldMk cId="2972983015" sldId="379"/>
            <ac:spMk id="2" creationId="{BA8FBE71-51B3-4037-565F-6ADA363384C1}"/>
          </ac:spMkLst>
        </pc:spChg>
        <pc:spChg chg="del">
          <ac:chgData name="MICHELANGELO FORMATO" userId="2935bc2f-64df-4d84-95dc-ba59be383233" providerId="ADAL" clId="{575B37E7-313A-4135-93DC-7ABDFAC83884}" dt="2024-06-05T15:35:27.590" v="2157" actId="478"/>
          <ac:spMkLst>
            <pc:docMk/>
            <pc:sldMk cId="2972983015" sldId="379"/>
            <ac:spMk id="3" creationId="{52F3A10B-CDE2-2070-005F-DC06CA89E15E}"/>
          </ac:spMkLst>
        </pc:spChg>
        <pc:picChg chg="add mod">
          <ac:chgData name="MICHELANGELO FORMATO" userId="2935bc2f-64df-4d84-95dc-ba59be383233" providerId="ADAL" clId="{575B37E7-313A-4135-93DC-7ABDFAC83884}" dt="2024-06-05T15:36:05.802" v="2172" actId="1076"/>
          <ac:picMkLst>
            <pc:docMk/>
            <pc:sldMk cId="2972983015" sldId="379"/>
            <ac:picMk id="5" creationId="{D0539068-2C23-4F48-C765-EA228547FA2B}"/>
          </ac:picMkLst>
        </pc:picChg>
        <pc:picChg chg="add mod">
          <ac:chgData name="MICHELANGELO FORMATO" userId="2935bc2f-64df-4d84-95dc-ba59be383233" providerId="ADAL" clId="{575B37E7-313A-4135-93DC-7ABDFAC83884}" dt="2024-06-05T15:36:04.681" v="2171" actId="1076"/>
          <ac:picMkLst>
            <pc:docMk/>
            <pc:sldMk cId="2972983015" sldId="379"/>
            <ac:picMk id="7" creationId="{F447F3F2-FA1E-DE53-921A-0DD48E350690}"/>
          </ac:picMkLst>
        </pc:picChg>
        <pc:cxnChg chg="add mod">
          <ac:chgData name="MICHELANGELO FORMATO" userId="2935bc2f-64df-4d84-95dc-ba59be383233" providerId="ADAL" clId="{575B37E7-313A-4135-93DC-7ABDFAC83884}" dt="2024-06-05T15:38:01.679" v="2195" actId="14100"/>
          <ac:cxnSpMkLst>
            <pc:docMk/>
            <pc:sldMk cId="2972983015" sldId="379"/>
            <ac:cxnSpMk id="9" creationId="{563C5DA8-7FE6-0E58-E843-DBA7DAD25CCD}"/>
          </ac:cxnSpMkLst>
        </pc:cxnChg>
      </pc:sldChg>
      <pc:sldChg chg="addSp delSp modSp new mod">
        <pc:chgData name="MICHELANGELO FORMATO" userId="2935bc2f-64df-4d84-95dc-ba59be383233" providerId="ADAL" clId="{575B37E7-313A-4135-93DC-7ABDFAC83884}" dt="2024-06-05T15:37:33.549" v="2193" actId="14100"/>
        <pc:sldMkLst>
          <pc:docMk/>
          <pc:sldMk cId="1999791056" sldId="380"/>
        </pc:sldMkLst>
        <pc:spChg chg="del">
          <ac:chgData name="MICHELANGELO FORMATO" userId="2935bc2f-64df-4d84-95dc-ba59be383233" providerId="ADAL" clId="{575B37E7-313A-4135-93DC-7ABDFAC83884}" dt="2024-06-05T15:36:13.817" v="2175" actId="478"/>
          <ac:spMkLst>
            <pc:docMk/>
            <pc:sldMk cId="1999791056" sldId="380"/>
            <ac:spMk id="2" creationId="{D2296C2E-FAB9-6D0B-D14C-4849DC01FB24}"/>
          </ac:spMkLst>
        </pc:spChg>
        <pc:spChg chg="del">
          <ac:chgData name="MICHELANGELO FORMATO" userId="2935bc2f-64df-4d84-95dc-ba59be383233" providerId="ADAL" clId="{575B37E7-313A-4135-93DC-7ABDFAC83884}" dt="2024-06-05T15:36:13.018" v="2174" actId="478"/>
          <ac:spMkLst>
            <pc:docMk/>
            <pc:sldMk cId="1999791056" sldId="380"/>
            <ac:spMk id="3" creationId="{98F4DB93-ED53-D0C0-3BD8-36FF610D3814}"/>
          </ac:spMkLst>
        </pc:spChg>
        <pc:picChg chg="add mod">
          <ac:chgData name="MICHELANGELO FORMATO" userId="2935bc2f-64df-4d84-95dc-ba59be383233" providerId="ADAL" clId="{575B37E7-313A-4135-93DC-7ABDFAC83884}" dt="2024-06-05T15:36:46.692" v="2185" actId="1076"/>
          <ac:picMkLst>
            <pc:docMk/>
            <pc:sldMk cId="1999791056" sldId="380"/>
            <ac:picMk id="5" creationId="{0057FF20-0B18-2601-8B99-75E4B546FC04}"/>
          </ac:picMkLst>
        </pc:picChg>
        <pc:picChg chg="add mod">
          <ac:chgData name="MICHELANGELO FORMATO" userId="2935bc2f-64df-4d84-95dc-ba59be383233" providerId="ADAL" clId="{575B37E7-313A-4135-93DC-7ABDFAC83884}" dt="2024-06-05T15:36:50.339" v="2186" actId="1076"/>
          <ac:picMkLst>
            <pc:docMk/>
            <pc:sldMk cId="1999791056" sldId="380"/>
            <ac:picMk id="7" creationId="{99DBC438-3410-A791-011C-70977284C900}"/>
          </ac:picMkLst>
        </pc:picChg>
        <pc:cxnChg chg="add mod">
          <ac:chgData name="MICHELANGELO FORMATO" userId="2935bc2f-64df-4d84-95dc-ba59be383233" providerId="ADAL" clId="{575B37E7-313A-4135-93DC-7ABDFAC83884}" dt="2024-06-05T15:37:33.549" v="2193" actId="14100"/>
          <ac:cxnSpMkLst>
            <pc:docMk/>
            <pc:sldMk cId="1999791056" sldId="380"/>
            <ac:cxnSpMk id="9" creationId="{06B3B921-26C0-F939-5245-94BFC03CA874}"/>
          </ac:cxnSpMkLst>
        </pc:cxnChg>
      </pc:sldChg>
      <pc:sldChg chg="modSp mod">
        <pc:chgData name="MICHELANGELO FORMATO" userId="2935bc2f-64df-4d84-95dc-ba59be383233" providerId="ADAL" clId="{575B37E7-313A-4135-93DC-7ABDFAC83884}" dt="2024-06-12T18:31:58.782" v="2378" actId="1036"/>
        <pc:sldMkLst>
          <pc:docMk/>
          <pc:sldMk cId="844212625" sldId="386"/>
        </pc:sldMkLst>
        <pc:picChg chg="mod">
          <ac:chgData name="MICHELANGELO FORMATO" userId="2935bc2f-64df-4d84-95dc-ba59be383233" providerId="ADAL" clId="{575B37E7-313A-4135-93DC-7ABDFAC83884}" dt="2024-06-12T18:31:58.782" v="2378" actId="1036"/>
          <ac:picMkLst>
            <pc:docMk/>
            <pc:sldMk cId="844212625" sldId="386"/>
            <ac:picMk id="3" creationId="{A3B9ACB2-7054-2053-88D5-96E18E3CFFA5}"/>
          </ac:picMkLst>
        </pc:picChg>
      </pc:sldChg>
    </pc:docChg>
  </pc:docChgLst>
  <pc:docChgLst>
    <pc:chgData name="GIOVANNI GENTILE" userId="df4883db-ebc5-4c4b-95aa-c73b0f5f7ae6" providerId="ADAL" clId="{976D81E2-5E71-4B2E-B65D-35DAA332C9AD}"/>
    <pc:docChg chg="undo redo custSel addSld delSld modSld sldOrd addMainMaster delMainMaster">
      <pc:chgData name="GIOVANNI GENTILE" userId="df4883db-ebc5-4c4b-95aa-c73b0f5f7ae6" providerId="ADAL" clId="{976D81E2-5E71-4B2E-B65D-35DAA332C9AD}" dt="2024-06-16T10:31:23.253" v="12987" actId="14100"/>
      <pc:docMkLst>
        <pc:docMk/>
      </pc:docMkLst>
      <pc:sldChg chg="addSp delSp modSp mod setBg modClrScheme addAnim delAnim setClrOvrMap chgLayout">
        <pc:chgData name="GIOVANNI GENTILE" userId="df4883db-ebc5-4c4b-95aa-c73b0f5f7ae6" providerId="ADAL" clId="{976D81E2-5E71-4B2E-B65D-35DAA332C9AD}" dt="2024-05-30T11:55:10.985" v="2689" actId="20577"/>
        <pc:sldMkLst>
          <pc:docMk/>
          <pc:sldMk cId="152525378" sldId="256"/>
        </pc:sldMkLst>
        <pc:spChg chg="mod ord">
          <ac:chgData name="GIOVANNI GENTILE" userId="df4883db-ebc5-4c4b-95aa-c73b0f5f7ae6" providerId="ADAL" clId="{976D81E2-5E71-4B2E-B65D-35DAA332C9AD}" dt="2024-05-27T08:27:47.589" v="745" actId="2711"/>
          <ac:spMkLst>
            <pc:docMk/>
            <pc:sldMk cId="152525378" sldId="256"/>
            <ac:spMk id="2" creationId="{24292ABF-0E22-BC32-8B1F-3B7F8754A907}"/>
          </ac:spMkLst>
        </pc:spChg>
        <pc:spChg chg="mod">
          <ac:chgData name="GIOVANNI GENTILE" userId="df4883db-ebc5-4c4b-95aa-c73b0f5f7ae6" providerId="ADAL" clId="{976D81E2-5E71-4B2E-B65D-35DAA332C9AD}" dt="2024-05-30T11:55:10.985" v="2689" actId="20577"/>
          <ac:spMkLst>
            <pc:docMk/>
            <pc:sldMk cId="152525378" sldId="256"/>
            <ac:spMk id="3" creationId="{C3A041F1-510A-F36B-C587-565330B19CCF}"/>
          </ac:spMkLst>
        </pc:spChg>
        <pc:spChg chg="add del">
          <ac:chgData name="GIOVANNI GENTILE" userId="df4883db-ebc5-4c4b-95aa-c73b0f5f7ae6" providerId="ADAL" clId="{976D81E2-5E71-4B2E-B65D-35DAA332C9AD}" dt="2024-05-27T07:37:58.941" v="21" actId="26606"/>
          <ac:spMkLst>
            <pc:docMk/>
            <pc:sldMk cId="152525378" sldId="256"/>
            <ac:spMk id="9" creationId="{8A95209C-5275-4E15-8EA7-7F42980ABF2D}"/>
          </ac:spMkLst>
        </pc:spChg>
        <pc:spChg chg="add del">
          <ac:chgData name="GIOVANNI GENTILE" userId="df4883db-ebc5-4c4b-95aa-c73b0f5f7ae6" providerId="ADAL" clId="{976D81E2-5E71-4B2E-B65D-35DAA332C9AD}" dt="2024-05-27T07:37:33.151" v="10" actId="26606"/>
          <ac:spMkLst>
            <pc:docMk/>
            <pc:sldMk cId="152525378" sldId="256"/>
            <ac:spMk id="10" creationId="{489B7BFD-8F45-4093-AD9C-91B15B0503D9}"/>
          </ac:spMkLst>
        </pc:spChg>
        <pc:spChg chg="add del">
          <ac:chgData name="GIOVANNI GENTILE" userId="df4883db-ebc5-4c4b-95aa-c73b0f5f7ae6" providerId="ADAL" clId="{976D81E2-5E71-4B2E-B65D-35DAA332C9AD}" dt="2024-05-27T07:37:58.941" v="21" actId="26606"/>
          <ac:spMkLst>
            <pc:docMk/>
            <pc:sldMk cId="152525378" sldId="256"/>
            <ac:spMk id="11" creationId="{4F2ED431-E304-4FF0-9F4E-032783C9D612}"/>
          </ac:spMkLst>
        </pc:spChg>
        <pc:spChg chg="add del">
          <ac:chgData name="GIOVANNI GENTILE" userId="df4883db-ebc5-4c4b-95aa-c73b0f5f7ae6" providerId="ADAL" clId="{976D81E2-5E71-4B2E-B65D-35DAA332C9AD}" dt="2024-05-27T07:37:33.151" v="10" actId="26606"/>
          <ac:spMkLst>
            <pc:docMk/>
            <pc:sldMk cId="152525378" sldId="256"/>
            <ac:spMk id="12" creationId="{498F8FF6-43B4-494A-AF8F-123A4983EDF7}"/>
          </ac:spMkLst>
        </pc:spChg>
        <pc:spChg chg="add del">
          <ac:chgData name="GIOVANNI GENTILE" userId="df4883db-ebc5-4c4b-95aa-c73b0f5f7ae6" providerId="ADAL" clId="{976D81E2-5E71-4B2E-B65D-35DAA332C9AD}" dt="2024-05-27T07:37:58.941" v="21" actId="26606"/>
          <ac:spMkLst>
            <pc:docMk/>
            <pc:sldMk cId="152525378" sldId="256"/>
            <ac:spMk id="13" creationId="{4E87FCFB-2CCE-460D-B3DD-557C8BD1B94A}"/>
          </ac:spMkLst>
        </pc:spChg>
        <pc:spChg chg="add del">
          <ac:chgData name="GIOVANNI GENTILE" userId="df4883db-ebc5-4c4b-95aa-c73b0f5f7ae6" providerId="ADAL" clId="{976D81E2-5E71-4B2E-B65D-35DAA332C9AD}" dt="2024-05-27T07:37:33.151" v="10" actId="26606"/>
          <ac:spMkLst>
            <pc:docMk/>
            <pc:sldMk cId="152525378" sldId="256"/>
            <ac:spMk id="14" creationId="{7F5D03CB-1EF4-4575-BA97-23EEE14EB1BC}"/>
          </ac:spMkLst>
        </pc:spChg>
        <pc:spChg chg="add del">
          <ac:chgData name="GIOVANNI GENTILE" userId="df4883db-ebc5-4c4b-95aa-c73b0f5f7ae6" providerId="ADAL" clId="{976D81E2-5E71-4B2E-B65D-35DAA332C9AD}" dt="2024-05-27T07:38:11.186" v="23" actId="26606"/>
          <ac:spMkLst>
            <pc:docMk/>
            <pc:sldMk cId="152525378" sldId="256"/>
            <ac:spMk id="15" creationId="{B80FCB87-A9C2-6E51-36D5-4E44C40F55DA}"/>
          </ac:spMkLst>
        </pc:spChg>
        <pc:spChg chg="add del">
          <ac:chgData name="GIOVANNI GENTILE" userId="df4883db-ebc5-4c4b-95aa-c73b0f5f7ae6" providerId="ADAL" clId="{976D81E2-5E71-4B2E-B65D-35DAA332C9AD}" dt="2024-05-27T07:37:33.151" v="10" actId="26606"/>
          <ac:spMkLst>
            <pc:docMk/>
            <pc:sldMk cId="152525378" sldId="256"/>
            <ac:spMk id="16" creationId="{AB3A981E-AF55-4BBF-85FC-8E53CC80EC80}"/>
          </ac:spMkLst>
        </pc:spChg>
        <pc:spChg chg="add del">
          <ac:chgData name="GIOVANNI GENTILE" userId="df4883db-ebc5-4c4b-95aa-c73b0f5f7ae6" providerId="ADAL" clId="{976D81E2-5E71-4B2E-B65D-35DAA332C9AD}" dt="2024-05-27T07:38:11.186" v="23" actId="26606"/>
          <ac:spMkLst>
            <pc:docMk/>
            <pc:sldMk cId="152525378" sldId="256"/>
            <ac:spMk id="17" creationId="{025EC668-E747-D464-223E-1129F9A6DDEE}"/>
          </ac:spMkLst>
        </pc:spChg>
        <pc:spChg chg="add del">
          <ac:chgData name="GIOVANNI GENTILE" userId="df4883db-ebc5-4c4b-95aa-c73b0f5f7ae6" providerId="ADAL" clId="{976D81E2-5E71-4B2E-B65D-35DAA332C9AD}" dt="2024-05-27T07:37:33.151" v="10" actId="26606"/>
          <ac:spMkLst>
            <pc:docMk/>
            <pc:sldMk cId="152525378" sldId="256"/>
            <ac:spMk id="18" creationId="{A0E21CE3-CE4A-4A81-86C9-0193543418FE}"/>
          </ac:spMkLst>
        </pc:spChg>
        <pc:spChg chg="add del">
          <ac:chgData name="GIOVANNI GENTILE" userId="df4883db-ebc5-4c4b-95aa-c73b0f5f7ae6" providerId="ADAL" clId="{976D81E2-5E71-4B2E-B65D-35DAA332C9AD}" dt="2024-05-27T07:37:33.151" v="10" actId="26606"/>
          <ac:spMkLst>
            <pc:docMk/>
            <pc:sldMk cId="152525378" sldId="256"/>
            <ac:spMk id="20" creationId="{5AFEC601-A132-47EE-B0C2-B38ACD9FCE6F}"/>
          </ac:spMkLst>
        </pc:spChg>
        <pc:spChg chg="add del">
          <ac:chgData name="GIOVANNI GENTILE" userId="df4883db-ebc5-4c4b-95aa-c73b0f5f7ae6" providerId="ADAL" clId="{976D81E2-5E71-4B2E-B65D-35DAA332C9AD}" dt="2024-05-27T07:41:58.259" v="29" actId="26606"/>
          <ac:spMkLst>
            <pc:docMk/>
            <pc:sldMk cId="152525378" sldId="256"/>
            <ac:spMk id="21" creationId="{644DFB53-C7FE-4BC7-BA96-83262BE09953}"/>
          </ac:spMkLst>
        </pc:spChg>
        <pc:spChg chg="add del">
          <ac:chgData name="GIOVANNI GENTILE" userId="df4883db-ebc5-4c4b-95aa-c73b0f5f7ae6" providerId="ADAL" clId="{976D81E2-5E71-4B2E-B65D-35DAA332C9AD}" dt="2024-05-27T07:37:33.151" v="10" actId="26606"/>
          <ac:spMkLst>
            <pc:docMk/>
            <pc:sldMk cId="152525378" sldId="256"/>
            <ac:spMk id="22" creationId="{279CAF82-0ECF-42BE-8F37-F71941E5D410}"/>
          </ac:spMkLst>
        </pc:spChg>
        <pc:spChg chg="add del">
          <ac:chgData name="GIOVANNI GENTILE" userId="df4883db-ebc5-4c4b-95aa-c73b0f5f7ae6" providerId="ADAL" clId="{976D81E2-5E71-4B2E-B65D-35DAA332C9AD}" dt="2024-05-27T07:37:33.151" v="10" actId="26606"/>
          <ac:spMkLst>
            <pc:docMk/>
            <pc:sldMk cId="152525378" sldId="256"/>
            <ac:spMk id="24" creationId="{72950BC3-A7CF-4F1B-8A6E-14E3DDE55CBE}"/>
          </ac:spMkLst>
        </pc:spChg>
        <pc:spChg chg="add del mod">
          <ac:chgData name="GIOVANNI GENTILE" userId="df4883db-ebc5-4c4b-95aa-c73b0f5f7ae6" providerId="ADAL" clId="{976D81E2-5E71-4B2E-B65D-35DAA332C9AD}" dt="2024-05-27T07:40:09.043" v="28" actId="478"/>
          <ac:spMkLst>
            <pc:docMk/>
            <pc:sldMk cId="152525378" sldId="256"/>
            <ac:spMk id="25" creationId="{99622B0F-B083-43D3-3522-85F9F2659F1F}"/>
          </ac:spMkLst>
        </pc:spChg>
        <pc:spChg chg="add del">
          <ac:chgData name="GIOVANNI GENTILE" userId="df4883db-ebc5-4c4b-95aa-c73b0f5f7ae6" providerId="ADAL" clId="{976D81E2-5E71-4B2E-B65D-35DAA332C9AD}" dt="2024-05-27T07:37:33.151" v="10" actId="26606"/>
          <ac:spMkLst>
            <pc:docMk/>
            <pc:sldMk cId="152525378" sldId="256"/>
            <ac:spMk id="26" creationId="{033BC44A-0661-43B4-9C14-FD5963C226AE}"/>
          </ac:spMkLst>
        </pc:spChg>
        <pc:spChg chg="add del">
          <ac:chgData name="GIOVANNI GENTILE" userId="df4883db-ebc5-4c4b-95aa-c73b0f5f7ae6" providerId="ADAL" clId="{976D81E2-5E71-4B2E-B65D-35DAA332C9AD}" dt="2024-05-27T07:44:08.410" v="50" actId="26606"/>
          <ac:spMkLst>
            <pc:docMk/>
            <pc:sldMk cId="152525378" sldId="256"/>
            <ac:spMk id="27" creationId="{A88F843D-1C1B-C740-AC27-E3238D0F5F47}"/>
          </ac:spMkLst>
        </pc:spChg>
        <pc:spChg chg="add del">
          <ac:chgData name="GIOVANNI GENTILE" userId="df4883db-ebc5-4c4b-95aa-c73b0f5f7ae6" providerId="ADAL" clId="{976D81E2-5E71-4B2E-B65D-35DAA332C9AD}" dt="2024-05-27T07:44:08.410" v="50" actId="26606"/>
          <ac:spMkLst>
            <pc:docMk/>
            <pc:sldMk cId="152525378" sldId="256"/>
            <ac:spMk id="30" creationId="{A21C8291-E3D5-4240-8FF4-E5213CBCC453}"/>
          </ac:spMkLst>
        </pc:spChg>
        <pc:spChg chg="add del">
          <ac:chgData name="GIOVANNI GENTILE" userId="df4883db-ebc5-4c4b-95aa-c73b0f5f7ae6" providerId="ADAL" clId="{976D81E2-5E71-4B2E-B65D-35DAA332C9AD}" dt="2024-05-27T07:44:08.410" v="50" actId="26606"/>
          <ac:spMkLst>
            <pc:docMk/>
            <pc:sldMk cId="152525378" sldId="256"/>
            <ac:spMk id="32" creationId="{08B44AFE-C181-7047-8CC9-CA00BD385EEA}"/>
          </ac:spMkLst>
        </pc:spChg>
        <pc:spChg chg="add del">
          <ac:chgData name="GIOVANNI GENTILE" userId="df4883db-ebc5-4c4b-95aa-c73b0f5f7ae6" providerId="ADAL" clId="{976D81E2-5E71-4B2E-B65D-35DAA332C9AD}" dt="2024-05-27T07:37:33.151" v="10" actId="26606"/>
          <ac:spMkLst>
            <pc:docMk/>
            <pc:sldMk cId="152525378" sldId="256"/>
            <ac:spMk id="35" creationId="{6BFD9967-9371-4F99-A8D2-502B11A3863C}"/>
          </ac:spMkLst>
        </pc:spChg>
        <pc:spChg chg="add del">
          <ac:chgData name="GIOVANNI GENTILE" userId="df4883db-ebc5-4c4b-95aa-c73b0f5f7ae6" providerId="ADAL" clId="{976D81E2-5E71-4B2E-B65D-35DAA332C9AD}" dt="2024-05-27T07:44:08.395" v="49" actId="26606"/>
          <ac:spMkLst>
            <pc:docMk/>
            <pc:sldMk cId="152525378" sldId="256"/>
            <ac:spMk id="37" creationId="{A88F843D-1C1B-C740-AC27-E3238D0F5F47}"/>
          </ac:spMkLst>
        </pc:spChg>
        <pc:spChg chg="add del">
          <ac:chgData name="GIOVANNI GENTILE" userId="df4883db-ebc5-4c4b-95aa-c73b0f5f7ae6" providerId="ADAL" clId="{976D81E2-5E71-4B2E-B65D-35DAA332C9AD}" dt="2024-05-27T07:44:08.395" v="49" actId="26606"/>
          <ac:spMkLst>
            <pc:docMk/>
            <pc:sldMk cId="152525378" sldId="256"/>
            <ac:spMk id="39" creationId="{44037D61-FFBD-0342-90C5-D1AD7C899B44}"/>
          </ac:spMkLst>
        </pc:spChg>
        <pc:spChg chg="add del">
          <ac:chgData name="GIOVANNI GENTILE" userId="df4883db-ebc5-4c4b-95aa-c73b0f5f7ae6" providerId="ADAL" clId="{976D81E2-5E71-4B2E-B65D-35DAA332C9AD}" dt="2024-05-27T07:44:08.395" v="49" actId="26606"/>
          <ac:spMkLst>
            <pc:docMk/>
            <pc:sldMk cId="152525378" sldId="256"/>
            <ac:spMk id="41" creationId="{D5B0F748-7FA7-4DDF-89A3-7F1D8EE1F7C0}"/>
          </ac:spMkLst>
        </pc:spChg>
        <pc:spChg chg="add del">
          <ac:chgData name="GIOVANNI GENTILE" userId="df4883db-ebc5-4c4b-95aa-c73b0f5f7ae6" providerId="ADAL" clId="{976D81E2-5E71-4B2E-B65D-35DAA332C9AD}" dt="2024-05-27T07:44:08.395" v="49" actId="26606"/>
          <ac:spMkLst>
            <pc:docMk/>
            <pc:sldMk cId="152525378" sldId="256"/>
            <ac:spMk id="43" creationId="{1903E872-C07A-4030-B584-D321D40CABB6}"/>
          </ac:spMkLst>
        </pc:spChg>
        <pc:spChg chg="add">
          <ac:chgData name="GIOVANNI GENTILE" userId="df4883db-ebc5-4c4b-95aa-c73b0f5f7ae6" providerId="ADAL" clId="{976D81E2-5E71-4B2E-B65D-35DAA332C9AD}" dt="2024-05-27T07:44:08.410" v="50" actId="26606"/>
          <ac:spMkLst>
            <pc:docMk/>
            <pc:sldMk cId="152525378" sldId="256"/>
            <ac:spMk id="45" creationId="{A88F843D-1C1B-C740-AC27-E3238D0F5F47}"/>
          </ac:spMkLst>
        </pc:spChg>
        <pc:spChg chg="add">
          <ac:chgData name="GIOVANNI GENTILE" userId="df4883db-ebc5-4c4b-95aa-c73b0f5f7ae6" providerId="ADAL" clId="{976D81E2-5E71-4B2E-B65D-35DAA332C9AD}" dt="2024-05-27T07:44:08.410" v="50" actId="26606"/>
          <ac:spMkLst>
            <pc:docMk/>
            <pc:sldMk cId="152525378" sldId="256"/>
            <ac:spMk id="46" creationId="{1F8285B5-F87E-DD44-AF10-54EDA0471C6E}"/>
          </ac:spMkLst>
        </pc:spChg>
        <pc:spChg chg="add">
          <ac:chgData name="GIOVANNI GENTILE" userId="df4883db-ebc5-4c4b-95aa-c73b0f5f7ae6" providerId="ADAL" clId="{976D81E2-5E71-4B2E-B65D-35DAA332C9AD}" dt="2024-05-27T07:44:08.410" v="50" actId="26606"/>
          <ac:spMkLst>
            <pc:docMk/>
            <pc:sldMk cId="152525378" sldId="256"/>
            <ac:spMk id="47" creationId="{9F8E50FA-F7A5-5C47-8BB1-544225797004}"/>
          </ac:spMkLst>
        </pc:spChg>
        <pc:grpChg chg="add del">
          <ac:chgData name="GIOVANNI GENTILE" userId="df4883db-ebc5-4c4b-95aa-c73b0f5f7ae6" providerId="ADAL" clId="{976D81E2-5E71-4B2E-B65D-35DAA332C9AD}" dt="2024-05-27T07:37:33.151" v="10" actId="26606"/>
          <ac:grpSpMkLst>
            <pc:docMk/>
            <pc:sldMk cId="152525378" sldId="256"/>
            <ac:grpSpMk id="28" creationId="{FB9739EB-7F66-433D-841F-AB3CD18700B7}"/>
          </ac:grpSpMkLst>
        </pc:grpChg>
        <pc:picChg chg="add del">
          <ac:chgData name="GIOVANNI GENTILE" userId="df4883db-ebc5-4c4b-95aa-c73b0f5f7ae6" providerId="ADAL" clId="{976D81E2-5E71-4B2E-B65D-35DAA332C9AD}" dt="2024-05-27T07:37:33.151" v="10" actId="26606"/>
          <ac:picMkLst>
            <pc:docMk/>
            <pc:sldMk cId="152525378" sldId="256"/>
            <ac:picMk id="4" creationId="{7F68CE8A-A1FD-2568-F3D5-3C3277CC38EE}"/>
          </ac:picMkLst>
        </pc:picChg>
        <pc:picChg chg="add del">
          <ac:chgData name="GIOVANNI GENTILE" userId="df4883db-ebc5-4c4b-95aa-c73b0f5f7ae6" providerId="ADAL" clId="{976D81E2-5E71-4B2E-B65D-35DAA332C9AD}" dt="2024-05-27T07:37:33.151" v="10" actId="26606"/>
          <ac:picMkLst>
            <pc:docMk/>
            <pc:sldMk cId="152525378" sldId="256"/>
            <ac:picMk id="5" creationId="{805804A9-71B4-5244-B23F-BA6B7ED48B8D}"/>
          </ac:picMkLst>
        </pc:picChg>
        <pc:picChg chg="add mod ord">
          <ac:chgData name="GIOVANNI GENTILE" userId="df4883db-ebc5-4c4b-95aa-c73b0f5f7ae6" providerId="ADAL" clId="{976D81E2-5E71-4B2E-B65D-35DAA332C9AD}" dt="2024-05-27T07:44:08.410" v="50" actId="26606"/>
          <ac:picMkLst>
            <pc:docMk/>
            <pc:sldMk cId="152525378" sldId="256"/>
            <ac:picMk id="5" creationId="{87A8CAE2-C286-28B4-49F5-7186E509C706}"/>
          </ac:picMkLst>
        </pc:picChg>
        <pc:picChg chg="add del">
          <ac:chgData name="GIOVANNI GENTILE" userId="df4883db-ebc5-4c4b-95aa-c73b0f5f7ae6" providerId="ADAL" clId="{976D81E2-5E71-4B2E-B65D-35DAA332C9AD}" dt="2024-05-27T07:37:58.941" v="21" actId="26606"/>
          <ac:picMkLst>
            <pc:docMk/>
            <pc:sldMk cId="152525378" sldId="256"/>
            <ac:picMk id="6" creationId="{32512773-BCDE-CD58-2E34-03F0E0D54059}"/>
          </ac:picMkLst>
        </pc:picChg>
        <pc:picChg chg="add mod">
          <ac:chgData name="GIOVANNI GENTILE" userId="df4883db-ebc5-4c4b-95aa-c73b0f5f7ae6" providerId="ADAL" clId="{976D81E2-5E71-4B2E-B65D-35DAA332C9AD}" dt="2024-05-27T07:46:02.186" v="81" actId="1076"/>
          <ac:picMkLst>
            <pc:docMk/>
            <pc:sldMk cId="152525378" sldId="256"/>
            <ac:picMk id="7" creationId="{675144B3-C370-B303-2618-0E04BE76C74F}"/>
          </ac:picMkLst>
        </pc:picChg>
        <pc:picChg chg="add del mod">
          <ac:chgData name="GIOVANNI GENTILE" userId="df4883db-ebc5-4c4b-95aa-c73b0f5f7ae6" providerId="ADAL" clId="{976D81E2-5E71-4B2E-B65D-35DAA332C9AD}" dt="2024-05-27T07:40:09.043" v="28" actId="478"/>
          <ac:picMkLst>
            <pc:docMk/>
            <pc:sldMk cId="152525378" sldId="256"/>
            <ac:picMk id="8" creationId="{67F74F8E-C8BA-D858-FDF2-8A86436E7DB9}"/>
          </ac:picMkLst>
        </pc:picChg>
        <pc:picChg chg="add del">
          <ac:chgData name="GIOVANNI GENTILE" userId="df4883db-ebc5-4c4b-95aa-c73b0f5f7ae6" providerId="ADAL" clId="{976D81E2-5E71-4B2E-B65D-35DAA332C9AD}" dt="2024-05-27T07:38:11.186" v="23" actId="26606"/>
          <ac:picMkLst>
            <pc:docMk/>
            <pc:sldMk cId="152525378" sldId="256"/>
            <ac:picMk id="19" creationId="{E39DD602-7579-A81A-D663-533E132A195C}"/>
          </ac:picMkLst>
        </pc:picChg>
        <pc:picChg chg="add mod ord">
          <ac:chgData name="GIOVANNI GENTILE" userId="df4883db-ebc5-4c4b-95aa-c73b0f5f7ae6" providerId="ADAL" clId="{976D81E2-5E71-4B2E-B65D-35DAA332C9AD}" dt="2024-05-27T07:45:53.042" v="79" actId="1076"/>
          <ac:picMkLst>
            <pc:docMk/>
            <pc:sldMk cId="152525378" sldId="256"/>
            <ac:picMk id="23" creationId="{DE13A081-252A-838A-8EDA-C9AB14A3E725}"/>
          </ac:picMkLst>
        </pc:picChg>
      </pc:sldChg>
      <pc:sldChg chg="addSp delSp modSp new mod setBg">
        <pc:chgData name="GIOVANNI GENTILE" userId="df4883db-ebc5-4c4b-95aa-c73b0f5f7ae6" providerId="ADAL" clId="{976D81E2-5E71-4B2E-B65D-35DAA332C9AD}" dt="2024-05-27T08:27:41.006" v="744" actId="2711"/>
        <pc:sldMkLst>
          <pc:docMk/>
          <pc:sldMk cId="2029844087" sldId="257"/>
        </pc:sldMkLst>
        <pc:spChg chg="mod">
          <ac:chgData name="GIOVANNI GENTILE" userId="df4883db-ebc5-4c4b-95aa-c73b0f5f7ae6" providerId="ADAL" clId="{976D81E2-5E71-4B2E-B65D-35DAA332C9AD}" dt="2024-05-27T08:27:41.006" v="744" actId="2711"/>
          <ac:spMkLst>
            <pc:docMk/>
            <pc:sldMk cId="2029844087" sldId="257"/>
            <ac:spMk id="2" creationId="{E5B7E299-FCC0-97E2-308B-EBF3F27E0AE7}"/>
          </ac:spMkLst>
        </pc:spChg>
        <pc:spChg chg="del">
          <ac:chgData name="GIOVANNI GENTILE" userId="df4883db-ebc5-4c4b-95aa-c73b0f5f7ae6" providerId="ADAL" clId="{976D81E2-5E71-4B2E-B65D-35DAA332C9AD}" dt="2024-05-27T07:48:11.529" v="257" actId="26606"/>
          <ac:spMkLst>
            <pc:docMk/>
            <pc:sldMk cId="2029844087" sldId="257"/>
            <ac:spMk id="3" creationId="{6BC8440D-C3B2-0D7C-802E-0E1AA7AD4C6A}"/>
          </ac:spMkLst>
        </pc:spChg>
        <pc:spChg chg="add mod">
          <ac:chgData name="GIOVANNI GENTILE" userId="df4883db-ebc5-4c4b-95aa-c73b0f5f7ae6" providerId="ADAL" clId="{976D81E2-5E71-4B2E-B65D-35DAA332C9AD}" dt="2024-05-27T08:27:31.005" v="743" actId="2711"/>
          <ac:spMkLst>
            <pc:docMk/>
            <pc:sldMk cId="2029844087" sldId="257"/>
            <ac:spMk id="4" creationId="{7970BC44-926A-B047-45F5-F5CD5D059825}"/>
          </ac:spMkLst>
        </pc:spChg>
        <pc:spChg chg="add del">
          <ac:chgData name="GIOVANNI GENTILE" userId="df4883db-ebc5-4c4b-95aa-c73b0f5f7ae6" providerId="ADAL" clId="{976D81E2-5E71-4B2E-B65D-35DAA332C9AD}" dt="2024-05-27T07:53:55.569" v="699" actId="26606"/>
          <ac:spMkLst>
            <pc:docMk/>
            <pc:sldMk cId="2029844087" sldId="257"/>
            <ac:spMk id="10" creationId="{2D03A0B2-4A2F-D846-A5E6-FB7CB9A031F7}"/>
          </ac:spMkLst>
        </pc:spChg>
        <pc:spChg chg="add del">
          <ac:chgData name="GIOVANNI GENTILE" userId="df4883db-ebc5-4c4b-95aa-c73b0f5f7ae6" providerId="ADAL" clId="{976D81E2-5E71-4B2E-B65D-35DAA332C9AD}" dt="2024-05-27T07:53:55.569" v="699" actId="26606"/>
          <ac:spMkLst>
            <pc:docMk/>
            <pc:sldMk cId="2029844087" sldId="257"/>
            <ac:spMk id="12" creationId="{7F573F1D-73A7-FB41-BCAD-FC9AA7DEF4F5}"/>
          </ac:spMkLst>
        </pc:spChg>
        <pc:spChg chg="add del">
          <ac:chgData name="GIOVANNI GENTILE" userId="df4883db-ebc5-4c4b-95aa-c73b0f5f7ae6" providerId="ADAL" clId="{976D81E2-5E71-4B2E-B65D-35DAA332C9AD}" dt="2024-05-27T07:53:55.569" v="699" actId="26606"/>
          <ac:spMkLst>
            <pc:docMk/>
            <pc:sldMk cId="2029844087" sldId="257"/>
            <ac:spMk id="14" creationId="{A88F843D-1C1B-C740-AC27-E3238D0F5F47}"/>
          </ac:spMkLst>
        </pc:spChg>
        <pc:spChg chg="add del">
          <ac:chgData name="GIOVANNI GENTILE" userId="df4883db-ebc5-4c4b-95aa-c73b0f5f7ae6" providerId="ADAL" clId="{976D81E2-5E71-4B2E-B65D-35DAA332C9AD}" dt="2024-05-27T07:53:55.569" v="699" actId="26606"/>
          <ac:spMkLst>
            <pc:docMk/>
            <pc:sldMk cId="2029844087" sldId="257"/>
            <ac:spMk id="16" creationId="{A21C8291-E3D5-4240-8FF4-E5213CBCC453}"/>
          </ac:spMkLst>
        </pc:spChg>
        <pc:spChg chg="add del">
          <ac:chgData name="GIOVANNI GENTILE" userId="df4883db-ebc5-4c4b-95aa-c73b0f5f7ae6" providerId="ADAL" clId="{976D81E2-5E71-4B2E-B65D-35DAA332C9AD}" dt="2024-05-27T07:53:55.569" v="699" actId="26606"/>
          <ac:spMkLst>
            <pc:docMk/>
            <pc:sldMk cId="2029844087" sldId="257"/>
            <ac:spMk id="18" creationId="{08B44AFE-C181-7047-8CC9-CA00BD385EEA}"/>
          </ac:spMkLst>
        </pc:spChg>
        <pc:spChg chg="add del">
          <ac:chgData name="GIOVANNI GENTILE" userId="df4883db-ebc5-4c4b-95aa-c73b0f5f7ae6" providerId="ADAL" clId="{976D81E2-5E71-4B2E-B65D-35DAA332C9AD}" dt="2024-05-27T07:53:51.713" v="692" actId="26606"/>
          <ac:spMkLst>
            <pc:docMk/>
            <pc:sldMk cId="2029844087" sldId="257"/>
            <ac:spMk id="23" creationId="{C868C70C-E5C4-CD47-888C-FCB3373B6D38}"/>
          </ac:spMkLst>
        </pc:spChg>
        <pc:spChg chg="add del">
          <ac:chgData name="GIOVANNI GENTILE" userId="df4883db-ebc5-4c4b-95aa-c73b0f5f7ae6" providerId="ADAL" clId="{976D81E2-5E71-4B2E-B65D-35DAA332C9AD}" dt="2024-05-27T07:53:51.713" v="692" actId="26606"/>
          <ac:spMkLst>
            <pc:docMk/>
            <pc:sldMk cId="2029844087" sldId="257"/>
            <ac:spMk id="25" creationId="{6DA97320-228E-48F3-BCFA-423F983C8557}"/>
          </ac:spMkLst>
        </pc:spChg>
        <pc:spChg chg="add del">
          <ac:chgData name="GIOVANNI GENTILE" userId="df4883db-ebc5-4c4b-95aa-c73b0f5f7ae6" providerId="ADAL" clId="{976D81E2-5E71-4B2E-B65D-35DAA332C9AD}" dt="2024-05-27T07:53:51.713" v="692" actId="26606"/>
          <ac:spMkLst>
            <pc:docMk/>
            <pc:sldMk cId="2029844087" sldId="257"/>
            <ac:spMk id="27" creationId="{2C9F0975-851A-4FEC-B19A-6EC12C0D540C}"/>
          </ac:spMkLst>
        </pc:spChg>
        <pc:spChg chg="add del">
          <ac:chgData name="GIOVANNI GENTILE" userId="df4883db-ebc5-4c4b-95aa-c73b0f5f7ae6" providerId="ADAL" clId="{976D81E2-5E71-4B2E-B65D-35DAA332C9AD}" dt="2024-05-27T07:53:53.714" v="694" actId="26606"/>
          <ac:spMkLst>
            <pc:docMk/>
            <pc:sldMk cId="2029844087" sldId="257"/>
            <ac:spMk id="29" creationId="{C868C70C-E5C4-CD47-888C-FCB3373B6D38}"/>
          </ac:spMkLst>
        </pc:spChg>
        <pc:spChg chg="add del">
          <ac:chgData name="GIOVANNI GENTILE" userId="df4883db-ebc5-4c4b-95aa-c73b0f5f7ae6" providerId="ADAL" clId="{976D81E2-5E71-4B2E-B65D-35DAA332C9AD}" dt="2024-05-27T07:53:53.714" v="694" actId="26606"/>
          <ac:spMkLst>
            <pc:docMk/>
            <pc:sldMk cId="2029844087" sldId="257"/>
            <ac:spMk id="30" creationId="{07D40D60-A371-3746-AE79-A8A0DA64CDAF}"/>
          </ac:spMkLst>
        </pc:spChg>
        <pc:spChg chg="add del">
          <ac:chgData name="GIOVANNI GENTILE" userId="df4883db-ebc5-4c4b-95aa-c73b0f5f7ae6" providerId="ADAL" clId="{976D81E2-5E71-4B2E-B65D-35DAA332C9AD}" dt="2024-05-27T07:53:53.714" v="694" actId="26606"/>
          <ac:spMkLst>
            <pc:docMk/>
            <pc:sldMk cId="2029844087" sldId="257"/>
            <ac:spMk id="31" creationId="{525EC29A-9786-924D-875A-91FAF9B12697}"/>
          </ac:spMkLst>
        </pc:spChg>
        <pc:spChg chg="add del">
          <ac:chgData name="GIOVANNI GENTILE" userId="df4883db-ebc5-4c4b-95aa-c73b0f5f7ae6" providerId="ADAL" clId="{976D81E2-5E71-4B2E-B65D-35DAA332C9AD}" dt="2024-05-27T07:53:54.766" v="696" actId="26606"/>
          <ac:spMkLst>
            <pc:docMk/>
            <pc:sldMk cId="2029844087" sldId="257"/>
            <ac:spMk id="33" creationId="{C868C70C-E5C4-CD47-888C-FCB3373B6D38}"/>
          </ac:spMkLst>
        </pc:spChg>
        <pc:spChg chg="add del">
          <ac:chgData name="GIOVANNI GENTILE" userId="df4883db-ebc5-4c4b-95aa-c73b0f5f7ae6" providerId="ADAL" clId="{976D81E2-5E71-4B2E-B65D-35DAA332C9AD}" dt="2024-05-27T07:53:54.766" v="696" actId="26606"/>
          <ac:spMkLst>
            <pc:docMk/>
            <pc:sldMk cId="2029844087" sldId="257"/>
            <ac:spMk id="34" creationId="{9A737B20-CA49-4569-91D8-2811E44BE56A}"/>
          </ac:spMkLst>
        </pc:spChg>
        <pc:spChg chg="add del">
          <ac:chgData name="GIOVANNI GENTILE" userId="df4883db-ebc5-4c4b-95aa-c73b0f5f7ae6" providerId="ADAL" clId="{976D81E2-5E71-4B2E-B65D-35DAA332C9AD}" dt="2024-05-27T07:53:54.766" v="696" actId="26606"/>
          <ac:spMkLst>
            <pc:docMk/>
            <pc:sldMk cId="2029844087" sldId="257"/>
            <ac:spMk id="35" creationId="{6660D1F1-1D6D-4E48-9713-7DA50A15B0D4}"/>
          </ac:spMkLst>
        </pc:spChg>
        <pc:spChg chg="add del">
          <ac:chgData name="GIOVANNI GENTILE" userId="df4883db-ebc5-4c4b-95aa-c73b0f5f7ae6" providerId="ADAL" clId="{976D81E2-5E71-4B2E-B65D-35DAA332C9AD}" dt="2024-05-27T07:53:55.554" v="698" actId="26606"/>
          <ac:spMkLst>
            <pc:docMk/>
            <pc:sldMk cId="2029844087" sldId="257"/>
            <ac:spMk id="37" creationId="{C868C70C-E5C4-CD47-888C-FCB3373B6D38}"/>
          </ac:spMkLst>
        </pc:spChg>
        <pc:spChg chg="add del">
          <ac:chgData name="GIOVANNI GENTILE" userId="df4883db-ebc5-4c4b-95aa-c73b0f5f7ae6" providerId="ADAL" clId="{976D81E2-5E71-4B2E-B65D-35DAA332C9AD}" dt="2024-05-27T07:53:55.554" v="698" actId="26606"/>
          <ac:spMkLst>
            <pc:docMk/>
            <pc:sldMk cId="2029844087" sldId="257"/>
            <ac:spMk id="38" creationId="{07D40D60-A371-3746-AE79-A8A0DA64CDAF}"/>
          </ac:spMkLst>
        </pc:spChg>
        <pc:spChg chg="add del">
          <ac:chgData name="GIOVANNI GENTILE" userId="df4883db-ebc5-4c4b-95aa-c73b0f5f7ae6" providerId="ADAL" clId="{976D81E2-5E71-4B2E-B65D-35DAA332C9AD}" dt="2024-05-27T07:53:55.554" v="698" actId="26606"/>
          <ac:spMkLst>
            <pc:docMk/>
            <pc:sldMk cId="2029844087" sldId="257"/>
            <ac:spMk id="39" creationId="{525EC29A-9786-924D-875A-91FAF9B12697}"/>
          </ac:spMkLst>
        </pc:spChg>
        <pc:spChg chg="add">
          <ac:chgData name="GIOVANNI GENTILE" userId="df4883db-ebc5-4c4b-95aa-c73b0f5f7ae6" providerId="ADAL" clId="{976D81E2-5E71-4B2E-B65D-35DAA332C9AD}" dt="2024-05-27T07:53:55.569" v="699" actId="26606"/>
          <ac:spMkLst>
            <pc:docMk/>
            <pc:sldMk cId="2029844087" sldId="257"/>
            <ac:spMk id="41" creationId="{C868C70C-E5C4-CD47-888C-FCB3373B6D38}"/>
          </ac:spMkLst>
        </pc:spChg>
        <pc:spChg chg="add">
          <ac:chgData name="GIOVANNI GENTILE" userId="df4883db-ebc5-4c4b-95aa-c73b0f5f7ae6" providerId="ADAL" clId="{976D81E2-5E71-4B2E-B65D-35DAA332C9AD}" dt="2024-05-27T07:53:55.569" v="699" actId="26606"/>
          <ac:spMkLst>
            <pc:docMk/>
            <pc:sldMk cId="2029844087" sldId="257"/>
            <ac:spMk id="42" creationId="{6DA97320-228E-48F3-BCFA-423F983C8557}"/>
          </ac:spMkLst>
        </pc:spChg>
        <pc:spChg chg="add">
          <ac:chgData name="GIOVANNI GENTILE" userId="df4883db-ebc5-4c4b-95aa-c73b0f5f7ae6" providerId="ADAL" clId="{976D81E2-5E71-4B2E-B65D-35DAA332C9AD}" dt="2024-05-27T07:53:55.569" v="699" actId="26606"/>
          <ac:spMkLst>
            <pc:docMk/>
            <pc:sldMk cId="2029844087" sldId="257"/>
            <ac:spMk id="43" creationId="{2C9F0975-851A-4FEC-B19A-6EC12C0D540C}"/>
          </ac:spMkLst>
        </pc:spChg>
        <pc:picChg chg="add mod">
          <ac:chgData name="GIOVANNI GENTILE" userId="df4883db-ebc5-4c4b-95aa-c73b0f5f7ae6" providerId="ADAL" clId="{976D81E2-5E71-4B2E-B65D-35DAA332C9AD}" dt="2024-05-27T07:53:55.569" v="699" actId="26606"/>
          <ac:picMkLst>
            <pc:docMk/>
            <pc:sldMk cId="2029844087" sldId="257"/>
            <ac:picMk id="6" creationId="{38CF7F94-C3A9-DDFF-C3BA-26C86629B44E}"/>
          </ac:picMkLst>
        </pc:picChg>
        <pc:picChg chg="add mod ord">
          <ac:chgData name="GIOVANNI GENTILE" userId="df4883db-ebc5-4c4b-95aa-c73b0f5f7ae6" providerId="ADAL" clId="{976D81E2-5E71-4B2E-B65D-35DAA332C9AD}" dt="2024-05-27T07:54:27.519" v="703" actId="14100"/>
          <ac:picMkLst>
            <pc:docMk/>
            <pc:sldMk cId="2029844087" sldId="257"/>
            <ac:picMk id="7" creationId="{C6294A53-0BBA-1422-EDDB-9EB51A775781}"/>
          </ac:picMkLst>
        </pc:picChg>
        <pc:picChg chg="add del mod">
          <ac:chgData name="GIOVANNI GENTILE" userId="df4883db-ebc5-4c4b-95aa-c73b0f5f7ae6" providerId="ADAL" clId="{976D81E2-5E71-4B2E-B65D-35DAA332C9AD}" dt="2024-05-27T07:59:53.503" v="728" actId="478"/>
          <ac:picMkLst>
            <pc:docMk/>
            <pc:sldMk cId="2029844087" sldId="257"/>
            <ac:picMk id="9" creationId="{D0B36C28-1F3C-DFF1-9472-4001300BE63D}"/>
          </ac:picMkLst>
        </pc:picChg>
        <pc:picChg chg="add mod">
          <ac:chgData name="GIOVANNI GENTILE" userId="df4883db-ebc5-4c4b-95aa-c73b0f5f7ae6" providerId="ADAL" clId="{976D81E2-5E71-4B2E-B65D-35DAA332C9AD}" dt="2024-05-27T08:00:39.984" v="736" actId="1076"/>
          <ac:picMkLst>
            <pc:docMk/>
            <pc:sldMk cId="2029844087" sldId="257"/>
            <ac:picMk id="13" creationId="{4A7B4867-A931-7D80-5474-41C269F5AA99}"/>
          </ac:picMkLst>
        </pc:picChg>
      </pc:sldChg>
      <pc:sldChg chg="addSp delSp modSp new mod">
        <pc:chgData name="GIOVANNI GENTILE" userId="df4883db-ebc5-4c4b-95aa-c73b0f5f7ae6" providerId="ADAL" clId="{976D81E2-5E71-4B2E-B65D-35DAA332C9AD}" dt="2024-05-27T09:24:16.046" v="1429" actId="20577"/>
        <pc:sldMkLst>
          <pc:docMk/>
          <pc:sldMk cId="1999964305" sldId="258"/>
        </pc:sldMkLst>
        <pc:spChg chg="mod">
          <ac:chgData name="GIOVANNI GENTILE" userId="df4883db-ebc5-4c4b-95aa-c73b0f5f7ae6" providerId="ADAL" clId="{976D81E2-5E71-4B2E-B65D-35DAA332C9AD}" dt="2024-05-27T07:55:01.279" v="713" actId="122"/>
          <ac:spMkLst>
            <pc:docMk/>
            <pc:sldMk cId="1999964305" sldId="258"/>
            <ac:spMk id="2" creationId="{3A78B0FC-2D9E-3E01-630E-4522D9F63E4F}"/>
          </ac:spMkLst>
        </pc:spChg>
        <pc:spChg chg="mod">
          <ac:chgData name="GIOVANNI GENTILE" userId="df4883db-ebc5-4c4b-95aa-c73b0f5f7ae6" providerId="ADAL" clId="{976D81E2-5E71-4B2E-B65D-35DAA332C9AD}" dt="2024-05-27T09:24:16.046" v="1429" actId="20577"/>
          <ac:spMkLst>
            <pc:docMk/>
            <pc:sldMk cId="1999964305" sldId="258"/>
            <ac:spMk id="3" creationId="{DAFA1FFB-CAB6-4D7F-969F-FE3A7CEA22E8}"/>
          </ac:spMkLst>
        </pc:spChg>
        <pc:spChg chg="del">
          <ac:chgData name="GIOVANNI GENTILE" userId="df4883db-ebc5-4c4b-95aa-c73b0f5f7ae6" providerId="ADAL" clId="{976D81E2-5E71-4B2E-B65D-35DAA332C9AD}" dt="2024-05-27T07:55:05.415" v="714" actId="478"/>
          <ac:spMkLst>
            <pc:docMk/>
            <pc:sldMk cId="1999964305" sldId="258"/>
            <ac:spMk id="3" creationId="{DE427F7B-327C-EDFF-A6B3-C9008B23A191}"/>
          </ac:spMkLst>
        </pc:spChg>
        <pc:spChg chg="mod">
          <ac:chgData name="GIOVANNI GENTILE" userId="df4883db-ebc5-4c4b-95aa-c73b0f5f7ae6" providerId="ADAL" clId="{976D81E2-5E71-4B2E-B65D-35DAA332C9AD}" dt="2024-05-27T09:23:41.911" v="1421" actId="255"/>
          <ac:spMkLst>
            <pc:docMk/>
            <pc:sldMk cId="1999964305" sldId="258"/>
            <ac:spMk id="4" creationId="{09A47C18-A0E8-E229-BD29-B41C229886C1}"/>
          </ac:spMkLst>
        </pc:spChg>
        <pc:spChg chg="mod">
          <ac:chgData name="GIOVANNI GENTILE" userId="df4883db-ebc5-4c4b-95aa-c73b0f5f7ae6" providerId="ADAL" clId="{976D81E2-5E71-4B2E-B65D-35DAA332C9AD}" dt="2024-05-27T09:23:54.932" v="1423" actId="1076"/>
          <ac:spMkLst>
            <pc:docMk/>
            <pc:sldMk cId="1999964305" sldId="258"/>
            <ac:spMk id="5" creationId="{E7069E51-1A43-89DB-B003-E24654604995}"/>
          </ac:spMkLst>
        </pc:spChg>
        <pc:picChg chg="add del mod">
          <ac:chgData name="GIOVANNI GENTILE" userId="df4883db-ebc5-4c4b-95aa-c73b0f5f7ae6" providerId="ADAL" clId="{976D81E2-5E71-4B2E-B65D-35DAA332C9AD}" dt="2024-05-27T07:56:39.776" v="724" actId="478"/>
          <ac:picMkLst>
            <pc:docMk/>
            <pc:sldMk cId="1999964305" sldId="258"/>
            <ac:picMk id="5" creationId="{B3D68900-3B0D-04DB-D3D3-F28E60FB4831}"/>
          </ac:picMkLst>
        </pc:picChg>
      </pc:sldChg>
      <pc:sldChg chg="addSp delSp modSp add mod ord">
        <pc:chgData name="GIOVANNI GENTILE" userId="df4883db-ebc5-4c4b-95aa-c73b0f5f7ae6" providerId="ADAL" clId="{976D81E2-5E71-4B2E-B65D-35DAA332C9AD}" dt="2024-06-11T13:01:10.121" v="12827" actId="1076"/>
        <pc:sldMkLst>
          <pc:docMk/>
          <pc:sldMk cId="1036502882" sldId="260"/>
        </pc:sldMkLst>
        <pc:spChg chg="add del mod">
          <ac:chgData name="GIOVANNI GENTILE" userId="df4883db-ebc5-4c4b-95aa-c73b0f5f7ae6" providerId="ADAL" clId="{976D81E2-5E71-4B2E-B65D-35DAA332C9AD}" dt="2024-05-27T09:08:44.980" v="1106" actId="1076"/>
          <ac:spMkLst>
            <pc:docMk/>
            <pc:sldMk cId="1036502882" sldId="260"/>
            <ac:spMk id="3" creationId="{993BFDA5-6983-38FD-2DAC-28D949AA8210}"/>
          </ac:spMkLst>
        </pc:spChg>
        <pc:spChg chg="add mod">
          <ac:chgData name="GIOVANNI GENTILE" userId="df4883db-ebc5-4c4b-95aa-c73b0f5f7ae6" providerId="ADAL" clId="{976D81E2-5E71-4B2E-B65D-35DAA332C9AD}" dt="2024-05-27T09:09:03.328" v="1110" actId="1076"/>
          <ac:spMkLst>
            <pc:docMk/>
            <pc:sldMk cId="1036502882" sldId="260"/>
            <ac:spMk id="4" creationId="{6DD79765-822D-CCB3-3071-84F9EDD87926}"/>
          </ac:spMkLst>
        </pc:spChg>
        <pc:spChg chg="add del mod">
          <ac:chgData name="GIOVANNI GENTILE" userId="df4883db-ebc5-4c4b-95aa-c73b0f5f7ae6" providerId="ADAL" clId="{976D81E2-5E71-4B2E-B65D-35DAA332C9AD}" dt="2024-05-27T09:07:53.213" v="1098" actId="478"/>
          <ac:spMkLst>
            <pc:docMk/>
            <pc:sldMk cId="1036502882" sldId="260"/>
            <ac:spMk id="5" creationId="{ADEC059B-2FDB-73B3-9253-296D171C9631}"/>
          </ac:spMkLst>
        </pc:spChg>
        <pc:spChg chg="add del mod">
          <ac:chgData name="GIOVANNI GENTILE" userId="df4883db-ebc5-4c4b-95aa-c73b0f5f7ae6" providerId="ADAL" clId="{976D81E2-5E71-4B2E-B65D-35DAA332C9AD}" dt="2024-05-27T09:03:33.556" v="1053" actId="478"/>
          <ac:spMkLst>
            <pc:docMk/>
            <pc:sldMk cId="1036502882" sldId="260"/>
            <ac:spMk id="6" creationId="{F60F647B-EEB5-CF82-7621-9C7B2DC6C069}"/>
          </ac:spMkLst>
        </pc:spChg>
        <pc:spChg chg="add del mod">
          <ac:chgData name="GIOVANNI GENTILE" userId="df4883db-ebc5-4c4b-95aa-c73b0f5f7ae6" providerId="ADAL" clId="{976D81E2-5E71-4B2E-B65D-35DAA332C9AD}" dt="2024-05-27T09:07:53.213" v="1098" actId="478"/>
          <ac:spMkLst>
            <pc:docMk/>
            <pc:sldMk cId="1036502882" sldId="260"/>
            <ac:spMk id="7" creationId="{83D863A4-A8B7-B564-72C8-E11CC593D9EA}"/>
          </ac:spMkLst>
        </pc:spChg>
        <pc:spChg chg="add mod">
          <ac:chgData name="GIOVANNI GENTILE" userId="df4883db-ebc5-4c4b-95aa-c73b0f5f7ae6" providerId="ADAL" clId="{976D81E2-5E71-4B2E-B65D-35DAA332C9AD}" dt="2024-05-27T09:09:45.311" v="1115" actId="1076"/>
          <ac:spMkLst>
            <pc:docMk/>
            <pc:sldMk cId="1036502882" sldId="260"/>
            <ac:spMk id="8" creationId="{8DEA05CA-A53B-B8DB-231C-DAEDBFD9FB94}"/>
          </ac:spMkLst>
        </pc:spChg>
        <pc:spChg chg="add mod">
          <ac:chgData name="GIOVANNI GENTILE" userId="df4883db-ebc5-4c4b-95aa-c73b0f5f7ae6" providerId="ADAL" clId="{976D81E2-5E71-4B2E-B65D-35DAA332C9AD}" dt="2024-06-11T13:01:10.121" v="12827" actId="1076"/>
          <ac:spMkLst>
            <pc:docMk/>
            <pc:sldMk cId="1036502882" sldId="260"/>
            <ac:spMk id="9" creationId="{8F0FE9EE-DE57-05F1-3DF1-BC5F270E892D}"/>
          </ac:spMkLst>
        </pc:spChg>
        <pc:spChg chg="add mod">
          <ac:chgData name="GIOVANNI GENTILE" userId="df4883db-ebc5-4c4b-95aa-c73b0f5f7ae6" providerId="ADAL" clId="{976D81E2-5E71-4B2E-B65D-35DAA332C9AD}" dt="2024-05-27T09:09:16.475" v="1112" actId="1076"/>
          <ac:spMkLst>
            <pc:docMk/>
            <pc:sldMk cId="1036502882" sldId="260"/>
            <ac:spMk id="10" creationId="{10BB0636-DDE1-E5F6-1771-31A854B9A20C}"/>
          </ac:spMkLst>
        </pc:spChg>
        <pc:spChg chg="add mod ord">
          <ac:chgData name="GIOVANNI GENTILE" userId="df4883db-ebc5-4c4b-95aa-c73b0f5f7ae6" providerId="ADAL" clId="{976D81E2-5E71-4B2E-B65D-35DAA332C9AD}" dt="2024-05-27T09:08:49.428" v="1107" actId="1076"/>
          <ac:spMkLst>
            <pc:docMk/>
            <pc:sldMk cId="1036502882" sldId="260"/>
            <ac:spMk id="11" creationId="{DCD9FB17-BD2B-2B51-B414-2ABCBAD9B4F2}"/>
          </ac:spMkLst>
        </pc:spChg>
        <pc:spChg chg="add del mod">
          <ac:chgData name="GIOVANNI GENTILE" userId="df4883db-ebc5-4c4b-95aa-c73b0f5f7ae6" providerId="ADAL" clId="{976D81E2-5E71-4B2E-B65D-35DAA332C9AD}" dt="2024-05-27T09:03:55.118" v="1061" actId="478"/>
          <ac:spMkLst>
            <pc:docMk/>
            <pc:sldMk cId="1036502882" sldId="260"/>
            <ac:spMk id="12" creationId="{A5F774D3-471E-3C24-5325-E18D7B243447}"/>
          </ac:spMkLst>
        </pc:spChg>
        <pc:spChg chg="add mod">
          <ac:chgData name="GIOVANNI GENTILE" userId="df4883db-ebc5-4c4b-95aa-c73b0f5f7ae6" providerId="ADAL" clId="{976D81E2-5E71-4B2E-B65D-35DAA332C9AD}" dt="2024-05-27T09:08:55.409" v="1108" actId="1076"/>
          <ac:spMkLst>
            <pc:docMk/>
            <pc:sldMk cId="1036502882" sldId="260"/>
            <ac:spMk id="13" creationId="{82180B53-474A-DE08-7B5B-1E52A6BA60A8}"/>
          </ac:spMkLst>
        </pc:spChg>
        <pc:cxnChg chg="add mod">
          <ac:chgData name="GIOVANNI GENTILE" userId="df4883db-ebc5-4c4b-95aa-c73b0f5f7ae6" providerId="ADAL" clId="{976D81E2-5E71-4B2E-B65D-35DAA332C9AD}" dt="2024-05-27T09:09:40.521" v="1114" actId="208"/>
          <ac:cxnSpMkLst>
            <pc:docMk/>
            <pc:sldMk cId="1036502882" sldId="260"/>
            <ac:cxnSpMk id="15" creationId="{7E5881B1-45CB-6F5E-0668-29EDA3819AB7}"/>
          </ac:cxnSpMkLst>
        </pc:cxnChg>
      </pc:sldChg>
      <pc:sldChg chg="addSp delSp modSp mod">
        <pc:chgData name="GIOVANNI GENTILE" userId="df4883db-ebc5-4c4b-95aa-c73b0f5f7ae6" providerId="ADAL" clId="{976D81E2-5E71-4B2E-B65D-35DAA332C9AD}" dt="2024-05-27T10:36:44.084" v="1456" actId="478"/>
        <pc:sldMkLst>
          <pc:docMk/>
          <pc:sldMk cId="3642948593" sldId="263"/>
        </pc:sldMkLst>
        <pc:spChg chg="mod">
          <ac:chgData name="GIOVANNI GENTILE" userId="df4883db-ebc5-4c4b-95aa-c73b0f5f7ae6" providerId="ADAL" clId="{976D81E2-5E71-4B2E-B65D-35DAA332C9AD}" dt="2024-05-27T09:24:29.968" v="1432" actId="14100"/>
          <ac:spMkLst>
            <pc:docMk/>
            <pc:sldMk cId="3642948593" sldId="263"/>
            <ac:spMk id="3" creationId="{DAFA1FFB-CAB6-4D7F-969F-FE3A7CEA22E8}"/>
          </ac:spMkLst>
        </pc:spChg>
        <pc:spChg chg="mod">
          <ac:chgData name="GIOVANNI GENTILE" userId="df4883db-ebc5-4c4b-95aa-c73b0f5f7ae6" providerId="ADAL" clId="{976D81E2-5E71-4B2E-B65D-35DAA332C9AD}" dt="2024-05-27T09:24:54.017" v="1437" actId="207"/>
          <ac:spMkLst>
            <pc:docMk/>
            <pc:sldMk cId="3642948593" sldId="263"/>
            <ac:spMk id="4" creationId="{09A47C18-A0E8-E229-BD29-B41C229886C1}"/>
          </ac:spMkLst>
        </pc:spChg>
        <pc:spChg chg="mod">
          <ac:chgData name="GIOVANNI GENTILE" userId="df4883db-ebc5-4c4b-95aa-c73b0f5f7ae6" providerId="ADAL" clId="{976D81E2-5E71-4B2E-B65D-35DAA332C9AD}" dt="2024-05-27T09:25:09.054" v="1440" actId="1076"/>
          <ac:spMkLst>
            <pc:docMk/>
            <pc:sldMk cId="3642948593" sldId="263"/>
            <ac:spMk id="5" creationId="{E7069E51-1A43-89DB-B003-E24654604995}"/>
          </ac:spMkLst>
        </pc:spChg>
        <pc:spChg chg="add del mod">
          <ac:chgData name="GIOVANNI GENTILE" userId="df4883db-ebc5-4c4b-95aa-c73b0f5f7ae6" providerId="ADAL" clId="{976D81E2-5E71-4B2E-B65D-35DAA332C9AD}" dt="2024-05-27T10:36:44.084" v="1456" actId="478"/>
          <ac:spMkLst>
            <pc:docMk/>
            <pc:sldMk cId="3642948593" sldId="263"/>
            <ac:spMk id="6" creationId="{F65F8D4C-3360-A3E1-CB19-5DE423ED5ABA}"/>
          </ac:spMkLst>
        </pc:spChg>
      </pc:sldChg>
      <pc:sldChg chg="delSp modSp add mod">
        <pc:chgData name="GIOVANNI GENTILE" userId="df4883db-ebc5-4c4b-95aa-c73b0f5f7ae6" providerId="ADAL" clId="{976D81E2-5E71-4B2E-B65D-35DAA332C9AD}" dt="2024-06-16T10:31:23.253" v="12987" actId="14100"/>
        <pc:sldMkLst>
          <pc:docMk/>
          <pc:sldMk cId="2241864045" sldId="264"/>
        </pc:sldMkLst>
        <pc:spChg chg="mod">
          <ac:chgData name="GIOVANNI GENTILE" userId="df4883db-ebc5-4c4b-95aa-c73b0f5f7ae6" providerId="ADAL" clId="{976D81E2-5E71-4B2E-B65D-35DAA332C9AD}" dt="2024-05-27T09:11:32.283" v="1141" actId="1076"/>
          <ac:spMkLst>
            <pc:docMk/>
            <pc:sldMk cId="2241864045" sldId="264"/>
            <ac:spMk id="2" creationId="{3A78B0FC-2D9E-3E01-630E-4522D9F63E4F}"/>
          </ac:spMkLst>
        </pc:spChg>
        <pc:spChg chg="del mod">
          <ac:chgData name="GIOVANNI GENTILE" userId="df4883db-ebc5-4c4b-95aa-c73b0f5f7ae6" providerId="ADAL" clId="{976D81E2-5E71-4B2E-B65D-35DAA332C9AD}" dt="2024-05-27T09:11:26.720" v="1139" actId="478"/>
          <ac:spMkLst>
            <pc:docMk/>
            <pc:sldMk cId="2241864045" sldId="264"/>
            <ac:spMk id="3" creationId="{993BFDA5-6983-38FD-2DAC-28D949AA8210}"/>
          </ac:spMkLst>
        </pc:spChg>
        <pc:spChg chg="mod">
          <ac:chgData name="GIOVANNI GENTILE" userId="df4883db-ebc5-4c4b-95aa-c73b0f5f7ae6" providerId="ADAL" clId="{976D81E2-5E71-4B2E-B65D-35DAA332C9AD}" dt="2024-05-27T09:11:39.389" v="1142" actId="1076"/>
          <ac:spMkLst>
            <pc:docMk/>
            <pc:sldMk cId="2241864045" sldId="264"/>
            <ac:spMk id="4" creationId="{6DD79765-822D-CCB3-3071-84F9EDD87926}"/>
          </ac:spMkLst>
        </pc:spChg>
        <pc:spChg chg="mod">
          <ac:chgData name="GIOVANNI GENTILE" userId="df4883db-ebc5-4c4b-95aa-c73b0f5f7ae6" providerId="ADAL" clId="{976D81E2-5E71-4B2E-B65D-35DAA332C9AD}" dt="2024-06-16T10:31:23.253" v="12987" actId="14100"/>
          <ac:spMkLst>
            <pc:docMk/>
            <pc:sldMk cId="2241864045" sldId="264"/>
            <ac:spMk id="8" creationId="{8DEA05CA-A53B-B8DB-231C-DAEDBFD9FB94}"/>
          </ac:spMkLst>
        </pc:spChg>
        <pc:spChg chg="mod">
          <ac:chgData name="GIOVANNI GENTILE" userId="df4883db-ebc5-4c4b-95aa-c73b0f5f7ae6" providerId="ADAL" clId="{976D81E2-5E71-4B2E-B65D-35DAA332C9AD}" dt="2024-05-27T09:11:42.865" v="1143" actId="1076"/>
          <ac:spMkLst>
            <pc:docMk/>
            <pc:sldMk cId="2241864045" sldId="264"/>
            <ac:spMk id="9" creationId="{8F0FE9EE-DE57-05F1-3DF1-BC5F270E892D}"/>
          </ac:spMkLst>
        </pc:spChg>
        <pc:spChg chg="mod">
          <ac:chgData name="GIOVANNI GENTILE" userId="df4883db-ebc5-4c4b-95aa-c73b0f5f7ae6" providerId="ADAL" clId="{976D81E2-5E71-4B2E-B65D-35DAA332C9AD}" dt="2024-05-27T09:11:39.389" v="1142" actId="1076"/>
          <ac:spMkLst>
            <pc:docMk/>
            <pc:sldMk cId="2241864045" sldId="264"/>
            <ac:spMk id="10" creationId="{10BB0636-DDE1-E5F6-1771-31A854B9A20C}"/>
          </ac:spMkLst>
        </pc:spChg>
        <pc:spChg chg="mod">
          <ac:chgData name="GIOVANNI GENTILE" userId="df4883db-ebc5-4c4b-95aa-c73b0f5f7ae6" providerId="ADAL" clId="{976D81E2-5E71-4B2E-B65D-35DAA332C9AD}" dt="2024-05-27T09:11:39.389" v="1142" actId="1076"/>
          <ac:spMkLst>
            <pc:docMk/>
            <pc:sldMk cId="2241864045" sldId="264"/>
            <ac:spMk id="11" creationId="{DCD9FB17-BD2B-2B51-B414-2ABCBAD9B4F2}"/>
          </ac:spMkLst>
        </pc:spChg>
        <pc:spChg chg="mod">
          <ac:chgData name="GIOVANNI GENTILE" userId="df4883db-ebc5-4c4b-95aa-c73b0f5f7ae6" providerId="ADAL" clId="{976D81E2-5E71-4B2E-B65D-35DAA332C9AD}" dt="2024-05-27T09:11:39.389" v="1142" actId="1076"/>
          <ac:spMkLst>
            <pc:docMk/>
            <pc:sldMk cId="2241864045" sldId="264"/>
            <ac:spMk id="13" creationId="{82180B53-474A-DE08-7B5B-1E52A6BA60A8}"/>
          </ac:spMkLst>
        </pc:spChg>
        <pc:cxnChg chg="mod">
          <ac:chgData name="GIOVANNI GENTILE" userId="df4883db-ebc5-4c4b-95aa-c73b0f5f7ae6" providerId="ADAL" clId="{976D81E2-5E71-4B2E-B65D-35DAA332C9AD}" dt="2024-05-27T09:11:39.389" v="1142" actId="1076"/>
          <ac:cxnSpMkLst>
            <pc:docMk/>
            <pc:sldMk cId="2241864045" sldId="264"/>
            <ac:cxnSpMk id="15" creationId="{7E5881B1-45CB-6F5E-0668-29EDA3819AB7}"/>
          </ac:cxnSpMkLst>
        </pc:cxnChg>
      </pc:sldChg>
      <pc:sldChg chg="addSp delSp modSp add mod">
        <pc:chgData name="GIOVANNI GENTILE" userId="df4883db-ebc5-4c4b-95aa-c73b0f5f7ae6" providerId="ADAL" clId="{976D81E2-5E71-4B2E-B65D-35DAA332C9AD}" dt="2024-05-30T12:14:45.617" v="3040"/>
        <pc:sldMkLst>
          <pc:docMk/>
          <pc:sldMk cId="1416564903" sldId="265"/>
        </pc:sldMkLst>
        <pc:spChg chg="add mod">
          <ac:chgData name="GIOVANNI GENTILE" userId="df4883db-ebc5-4c4b-95aa-c73b0f5f7ae6" providerId="ADAL" clId="{976D81E2-5E71-4B2E-B65D-35DAA332C9AD}" dt="2024-05-27T09:12:43.989" v="1189" actId="1076"/>
          <ac:spMkLst>
            <pc:docMk/>
            <pc:sldMk cId="1416564903" sldId="265"/>
            <ac:spMk id="3" creationId="{44512EE2-2C5E-6CD2-064A-0A5FEA48A81E}"/>
          </ac:spMkLst>
        </pc:spChg>
        <pc:spChg chg="del">
          <ac:chgData name="GIOVANNI GENTILE" userId="df4883db-ebc5-4c4b-95aa-c73b0f5f7ae6" providerId="ADAL" clId="{976D81E2-5E71-4B2E-B65D-35DAA332C9AD}" dt="2024-05-27T09:11:51.895" v="1146" actId="478"/>
          <ac:spMkLst>
            <pc:docMk/>
            <pc:sldMk cId="1416564903" sldId="265"/>
            <ac:spMk id="4" creationId="{6DD79765-822D-CCB3-3071-84F9EDD87926}"/>
          </ac:spMkLst>
        </pc:spChg>
        <pc:spChg chg="add mod">
          <ac:chgData name="GIOVANNI GENTILE" userId="df4883db-ebc5-4c4b-95aa-c73b0f5f7ae6" providerId="ADAL" clId="{976D81E2-5E71-4B2E-B65D-35DAA332C9AD}" dt="2024-05-30T12:14:45.617" v="3040"/>
          <ac:spMkLst>
            <pc:docMk/>
            <pc:sldMk cId="1416564903" sldId="265"/>
            <ac:spMk id="5" creationId="{201C01C0-71D5-B59D-1E26-5D79BDB1CF03}"/>
          </ac:spMkLst>
        </pc:spChg>
        <pc:spChg chg="del">
          <ac:chgData name="GIOVANNI GENTILE" userId="df4883db-ebc5-4c4b-95aa-c73b0f5f7ae6" providerId="ADAL" clId="{976D81E2-5E71-4B2E-B65D-35DAA332C9AD}" dt="2024-05-27T09:11:57.164" v="1147" actId="478"/>
          <ac:spMkLst>
            <pc:docMk/>
            <pc:sldMk cId="1416564903" sldId="265"/>
            <ac:spMk id="8" creationId="{8DEA05CA-A53B-B8DB-231C-DAEDBFD9FB94}"/>
          </ac:spMkLst>
        </pc:spChg>
        <pc:spChg chg="del mod">
          <ac:chgData name="GIOVANNI GENTILE" userId="df4883db-ebc5-4c4b-95aa-c73b0f5f7ae6" providerId="ADAL" clId="{976D81E2-5E71-4B2E-B65D-35DAA332C9AD}" dt="2024-05-27T09:12:05.337" v="1151" actId="478"/>
          <ac:spMkLst>
            <pc:docMk/>
            <pc:sldMk cId="1416564903" sldId="265"/>
            <ac:spMk id="9" creationId="{8F0FE9EE-DE57-05F1-3DF1-BC5F270E892D}"/>
          </ac:spMkLst>
        </pc:spChg>
        <pc:spChg chg="del mod">
          <ac:chgData name="GIOVANNI GENTILE" userId="df4883db-ebc5-4c4b-95aa-c73b0f5f7ae6" providerId="ADAL" clId="{976D81E2-5E71-4B2E-B65D-35DAA332C9AD}" dt="2024-05-27T09:12:30.552" v="1186" actId="478"/>
          <ac:spMkLst>
            <pc:docMk/>
            <pc:sldMk cId="1416564903" sldId="265"/>
            <ac:spMk id="10" creationId="{10BB0636-DDE1-E5F6-1771-31A854B9A20C}"/>
          </ac:spMkLst>
        </pc:spChg>
        <pc:spChg chg="del">
          <ac:chgData name="GIOVANNI GENTILE" userId="df4883db-ebc5-4c4b-95aa-c73b0f5f7ae6" providerId="ADAL" clId="{976D81E2-5E71-4B2E-B65D-35DAA332C9AD}" dt="2024-05-27T09:11:59.580" v="1148" actId="478"/>
          <ac:spMkLst>
            <pc:docMk/>
            <pc:sldMk cId="1416564903" sldId="265"/>
            <ac:spMk id="11" creationId="{DCD9FB17-BD2B-2B51-B414-2ABCBAD9B4F2}"/>
          </ac:spMkLst>
        </pc:spChg>
        <pc:spChg chg="del mod">
          <ac:chgData name="GIOVANNI GENTILE" userId="df4883db-ebc5-4c4b-95aa-c73b0f5f7ae6" providerId="ADAL" clId="{976D81E2-5E71-4B2E-B65D-35DAA332C9AD}" dt="2024-05-27T09:12:03.413" v="1150" actId="478"/>
          <ac:spMkLst>
            <pc:docMk/>
            <pc:sldMk cId="1416564903" sldId="265"/>
            <ac:spMk id="13" creationId="{82180B53-474A-DE08-7B5B-1E52A6BA60A8}"/>
          </ac:spMkLst>
        </pc:spChg>
        <pc:spChg chg="add del">
          <ac:chgData name="GIOVANNI GENTILE" userId="df4883db-ebc5-4c4b-95aa-c73b0f5f7ae6" providerId="ADAL" clId="{976D81E2-5E71-4B2E-B65D-35DAA332C9AD}" dt="2024-05-27T09:18:17.216" v="1228" actId="22"/>
          <ac:spMkLst>
            <pc:docMk/>
            <pc:sldMk cId="1416564903" sldId="265"/>
            <ac:spMk id="19" creationId="{C0EF5F0E-8199-65FC-B7FA-B6580E76CF62}"/>
          </ac:spMkLst>
        </pc:spChg>
        <pc:picChg chg="add del mod">
          <ac:chgData name="GIOVANNI GENTILE" userId="df4883db-ebc5-4c4b-95aa-c73b0f5f7ae6" providerId="ADAL" clId="{976D81E2-5E71-4B2E-B65D-35DAA332C9AD}" dt="2024-05-27T09:14:39.101" v="1204" actId="478"/>
          <ac:picMkLst>
            <pc:docMk/>
            <pc:sldMk cId="1416564903" sldId="265"/>
            <ac:picMk id="7" creationId="{E5A53F7D-DB57-111E-E777-BBC5CA6E7054}"/>
          </ac:picMkLst>
        </pc:picChg>
        <pc:picChg chg="add del mod">
          <ac:chgData name="GIOVANNI GENTILE" userId="df4883db-ebc5-4c4b-95aa-c73b0f5f7ae6" providerId="ADAL" clId="{976D81E2-5E71-4B2E-B65D-35DAA332C9AD}" dt="2024-05-27T09:16:16.872" v="1211" actId="478"/>
          <ac:picMkLst>
            <pc:docMk/>
            <pc:sldMk cId="1416564903" sldId="265"/>
            <ac:picMk id="14" creationId="{06F4B87F-27C8-54BD-ABF7-7205DE04E451}"/>
          </ac:picMkLst>
        </pc:picChg>
        <pc:picChg chg="add mod">
          <ac:chgData name="GIOVANNI GENTILE" userId="df4883db-ebc5-4c4b-95aa-c73b0f5f7ae6" providerId="ADAL" clId="{976D81E2-5E71-4B2E-B65D-35DAA332C9AD}" dt="2024-05-27T09:17:01.022" v="1222" actId="1076"/>
          <ac:picMkLst>
            <pc:docMk/>
            <pc:sldMk cId="1416564903" sldId="265"/>
            <ac:picMk id="17" creationId="{26D6AD96-5101-68E5-2C3C-1FAF5923C518}"/>
          </ac:picMkLst>
        </pc:picChg>
        <pc:cxnChg chg="del mod">
          <ac:chgData name="GIOVANNI GENTILE" userId="df4883db-ebc5-4c4b-95aa-c73b0f5f7ae6" providerId="ADAL" clId="{976D81E2-5E71-4B2E-B65D-35DAA332C9AD}" dt="2024-05-27T09:11:57.164" v="1147" actId="478"/>
          <ac:cxnSpMkLst>
            <pc:docMk/>
            <pc:sldMk cId="1416564903" sldId="265"/>
            <ac:cxnSpMk id="15" creationId="{7E5881B1-45CB-6F5E-0668-29EDA3819AB7}"/>
          </ac:cxnSpMkLst>
        </pc:cxnChg>
      </pc:sldChg>
      <pc:sldChg chg="delSp modSp add mod">
        <pc:chgData name="GIOVANNI GENTILE" userId="df4883db-ebc5-4c4b-95aa-c73b0f5f7ae6" providerId="ADAL" clId="{976D81E2-5E71-4B2E-B65D-35DAA332C9AD}" dt="2024-06-14T08:44:37.694" v="12984" actId="1076"/>
        <pc:sldMkLst>
          <pc:docMk/>
          <pc:sldMk cId="884243836" sldId="266"/>
        </pc:sldMkLst>
        <pc:spChg chg="mod">
          <ac:chgData name="GIOVANNI GENTILE" userId="df4883db-ebc5-4c4b-95aa-c73b0f5f7ae6" providerId="ADAL" clId="{976D81E2-5E71-4B2E-B65D-35DAA332C9AD}" dt="2024-06-14T08:43:46.158" v="12977" actId="1076"/>
          <ac:spMkLst>
            <pc:docMk/>
            <pc:sldMk cId="884243836" sldId="266"/>
            <ac:spMk id="2" creationId="{3A78B0FC-2D9E-3E01-630E-4522D9F63E4F}"/>
          </ac:spMkLst>
        </pc:spChg>
        <pc:spChg chg="mod">
          <ac:chgData name="GIOVANNI GENTILE" userId="df4883db-ebc5-4c4b-95aa-c73b0f5f7ae6" providerId="ADAL" clId="{976D81E2-5E71-4B2E-B65D-35DAA332C9AD}" dt="2024-06-14T08:44:37.694" v="12984" actId="1076"/>
          <ac:spMkLst>
            <pc:docMk/>
            <pc:sldMk cId="884243836" sldId="266"/>
            <ac:spMk id="3" creationId="{44512EE2-2C5E-6CD2-064A-0A5FEA48A81E}"/>
          </ac:spMkLst>
        </pc:spChg>
        <pc:spChg chg="mod">
          <ac:chgData name="GIOVANNI GENTILE" userId="df4883db-ebc5-4c4b-95aa-c73b0f5f7ae6" providerId="ADAL" clId="{976D81E2-5E71-4B2E-B65D-35DAA332C9AD}" dt="2024-06-14T08:43:42.255" v="12976" actId="1076"/>
          <ac:spMkLst>
            <pc:docMk/>
            <pc:sldMk cId="884243836" sldId="266"/>
            <ac:spMk id="5" creationId="{201C01C0-71D5-B59D-1E26-5D79BDB1CF03}"/>
          </ac:spMkLst>
        </pc:spChg>
        <pc:picChg chg="del">
          <ac:chgData name="GIOVANNI GENTILE" userId="df4883db-ebc5-4c4b-95aa-c73b0f5f7ae6" providerId="ADAL" clId="{976D81E2-5E71-4B2E-B65D-35DAA332C9AD}" dt="2024-05-27T09:20:12.323" v="1346" actId="478"/>
          <ac:picMkLst>
            <pc:docMk/>
            <pc:sldMk cId="884243836" sldId="266"/>
            <ac:picMk id="17" creationId="{26D6AD96-5101-68E5-2C3C-1FAF5923C518}"/>
          </ac:picMkLst>
        </pc:picChg>
      </pc:sldChg>
      <pc:sldChg chg="modSp add mod">
        <pc:chgData name="GIOVANNI GENTILE" userId="df4883db-ebc5-4c4b-95aa-c73b0f5f7ae6" providerId="ADAL" clId="{976D81E2-5E71-4B2E-B65D-35DAA332C9AD}" dt="2024-06-11T12:45:43.569" v="12825" actId="1076"/>
        <pc:sldMkLst>
          <pc:docMk/>
          <pc:sldMk cId="2274721581" sldId="267"/>
        </pc:sldMkLst>
        <pc:spChg chg="mod">
          <ac:chgData name="GIOVANNI GENTILE" userId="df4883db-ebc5-4c4b-95aa-c73b0f5f7ae6" providerId="ADAL" clId="{976D81E2-5E71-4B2E-B65D-35DAA332C9AD}" dt="2024-06-11T12:45:33.345" v="12824" actId="14100"/>
          <ac:spMkLst>
            <pc:docMk/>
            <pc:sldMk cId="2274721581" sldId="267"/>
            <ac:spMk id="2" creationId="{3A78B0FC-2D9E-3E01-630E-4522D9F63E4F}"/>
          </ac:spMkLst>
        </pc:spChg>
        <pc:spChg chg="mod">
          <ac:chgData name="GIOVANNI GENTILE" userId="df4883db-ebc5-4c4b-95aa-c73b0f5f7ae6" providerId="ADAL" clId="{976D81E2-5E71-4B2E-B65D-35DAA332C9AD}" dt="2024-06-11T12:45:43.569" v="12825" actId="1076"/>
          <ac:spMkLst>
            <pc:docMk/>
            <pc:sldMk cId="2274721581" sldId="267"/>
            <ac:spMk id="3" creationId="{44512EE2-2C5E-6CD2-064A-0A5FEA48A81E}"/>
          </ac:spMkLst>
        </pc:spChg>
        <pc:spChg chg="mod">
          <ac:chgData name="GIOVANNI GENTILE" userId="df4883db-ebc5-4c4b-95aa-c73b0f5f7ae6" providerId="ADAL" clId="{976D81E2-5E71-4B2E-B65D-35DAA332C9AD}" dt="2024-05-27T09:23:07.631" v="1418" actId="20577"/>
          <ac:spMkLst>
            <pc:docMk/>
            <pc:sldMk cId="2274721581" sldId="267"/>
            <ac:spMk id="5" creationId="{201C01C0-71D5-B59D-1E26-5D79BDB1CF03}"/>
          </ac:spMkLst>
        </pc:spChg>
      </pc:sldChg>
      <pc:sldChg chg="modSp mod">
        <pc:chgData name="GIOVANNI GENTILE" userId="df4883db-ebc5-4c4b-95aa-c73b0f5f7ae6" providerId="ADAL" clId="{976D81E2-5E71-4B2E-B65D-35DAA332C9AD}" dt="2024-06-12T12:39:02.314" v="12840" actId="20577"/>
        <pc:sldMkLst>
          <pc:docMk/>
          <pc:sldMk cId="1141668727" sldId="268"/>
        </pc:sldMkLst>
        <pc:spChg chg="mod">
          <ac:chgData name="GIOVANNI GENTILE" userId="df4883db-ebc5-4c4b-95aa-c73b0f5f7ae6" providerId="ADAL" clId="{976D81E2-5E71-4B2E-B65D-35DAA332C9AD}" dt="2024-06-12T12:38:58.668" v="12838" actId="20577"/>
          <ac:spMkLst>
            <pc:docMk/>
            <pc:sldMk cId="1141668727" sldId="268"/>
            <ac:spMk id="2" creationId="{3A78B0FC-2D9E-3E01-630E-4522D9F63E4F}"/>
          </ac:spMkLst>
        </pc:spChg>
        <pc:spChg chg="mod">
          <ac:chgData name="GIOVANNI GENTILE" userId="df4883db-ebc5-4c4b-95aa-c73b0f5f7ae6" providerId="ADAL" clId="{976D81E2-5E71-4B2E-B65D-35DAA332C9AD}" dt="2024-06-12T12:39:02.314" v="12840" actId="20577"/>
          <ac:spMkLst>
            <pc:docMk/>
            <pc:sldMk cId="1141668727" sldId="268"/>
            <ac:spMk id="5" creationId="{201C01C0-71D5-B59D-1E26-5D79BDB1CF03}"/>
          </ac:spMkLst>
        </pc:spChg>
      </pc:sldChg>
      <pc:sldChg chg="addSp delSp modSp mod">
        <pc:chgData name="GIOVANNI GENTILE" userId="df4883db-ebc5-4c4b-95aa-c73b0f5f7ae6" providerId="ADAL" clId="{976D81E2-5E71-4B2E-B65D-35DAA332C9AD}" dt="2024-05-29T15:19:55.810" v="1614" actId="207"/>
        <pc:sldMkLst>
          <pc:docMk/>
          <pc:sldMk cId="502753051" sldId="269"/>
        </pc:sldMkLst>
        <pc:spChg chg="add mod">
          <ac:chgData name="GIOVANNI GENTILE" userId="df4883db-ebc5-4c4b-95aa-c73b0f5f7ae6" providerId="ADAL" clId="{976D81E2-5E71-4B2E-B65D-35DAA332C9AD}" dt="2024-05-29T15:19:55.810" v="1614" actId="207"/>
          <ac:spMkLst>
            <pc:docMk/>
            <pc:sldMk cId="502753051" sldId="269"/>
            <ac:spMk id="8" creationId="{FB160163-274C-B205-997C-1766F252C5BD}"/>
          </ac:spMkLst>
        </pc:spChg>
        <pc:picChg chg="del">
          <ac:chgData name="GIOVANNI GENTILE" userId="df4883db-ebc5-4c4b-95aa-c73b0f5f7ae6" providerId="ADAL" clId="{976D81E2-5E71-4B2E-B65D-35DAA332C9AD}" dt="2024-05-29T15:15:21.021" v="1460" actId="478"/>
          <ac:picMkLst>
            <pc:docMk/>
            <pc:sldMk cId="502753051" sldId="269"/>
            <ac:picMk id="6" creationId="{9B7B30DC-96AC-5D07-AEFC-8F4FA1B80406}"/>
          </ac:picMkLst>
        </pc:picChg>
        <pc:picChg chg="add mod">
          <ac:chgData name="GIOVANNI GENTILE" userId="df4883db-ebc5-4c4b-95aa-c73b0f5f7ae6" providerId="ADAL" clId="{976D81E2-5E71-4B2E-B65D-35DAA332C9AD}" dt="2024-05-29T15:17:18.340" v="1471" actId="1076"/>
          <ac:picMkLst>
            <pc:docMk/>
            <pc:sldMk cId="502753051" sldId="269"/>
            <ac:picMk id="7" creationId="{1C524C33-400F-2544-D852-0458D27E2F4C}"/>
          </ac:picMkLst>
        </pc:picChg>
      </pc:sldChg>
      <pc:sldChg chg="addSp delSp mod">
        <pc:chgData name="GIOVANNI GENTILE" userId="df4883db-ebc5-4c4b-95aa-c73b0f5f7ae6" providerId="ADAL" clId="{976D81E2-5E71-4B2E-B65D-35DAA332C9AD}" dt="2024-05-29T15:20:43.471" v="1616" actId="22"/>
        <pc:sldMkLst>
          <pc:docMk/>
          <pc:sldMk cId="256634648" sldId="270"/>
        </pc:sldMkLst>
        <pc:spChg chg="add del">
          <ac:chgData name="GIOVANNI GENTILE" userId="df4883db-ebc5-4c4b-95aa-c73b0f5f7ae6" providerId="ADAL" clId="{976D81E2-5E71-4B2E-B65D-35DAA332C9AD}" dt="2024-05-29T15:20:43.471" v="1616" actId="22"/>
          <ac:spMkLst>
            <pc:docMk/>
            <pc:sldMk cId="256634648" sldId="270"/>
            <ac:spMk id="4" creationId="{9CB22CEB-4540-52BC-5D2F-777C88963470}"/>
          </ac:spMkLst>
        </pc:spChg>
      </pc:sldChg>
      <pc:sldChg chg="addSp delSp modSp add mod">
        <pc:chgData name="GIOVANNI GENTILE" userId="df4883db-ebc5-4c4b-95aa-c73b0f5f7ae6" providerId="ADAL" clId="{976D81E2-5E71-4B2E-B65D-35DAA332C9AD}" dt="2024-05-27T10:36:53.483" v="1459" actId="1076"/>
        <pc:sldMkLst>
          <pc:docMk/>
          <pc:sldMk cId="1688206003" sldId="271"/>
        </pc:sldMkLst>
        <pc:spChg chg="mod">
          <ac:chgData name="GIOVANNI GENTILE" userId="df4883db-ebc5-4c4b-95aa-c73b0f5f7ae6" providerId="ADAL" clId="{976D81E2-5E71-4B2E-B65D-35DAA332C9AD}" dt="2024-05-27T10:36:51.886" v="1458" actId="14100"/>
          <ac:spMkLst>
            <pc:docMk/>
            <pc:sldMk cId="1688206003" sldId="271"/>
            <ac:spMk id="2" creationId="{3A78B0FC-2D9E-3E01-630E-4522D9F63E4F}"/>
          </ac:spMkLst>
        </pc:spChg>
        <pc:spChg chg="del">
          <ac:chgData name="GIOVANNI GENTILE" userId="df4883db-ebc5-4c4b-95aa-c73b0f5f7ae6" providerId="ADAL" clId="{976D81E2-5E71-4B2E-B65D-35DAA332C9AD}" dt="2024-05-27T10:34:32.487" v="1442" actId="478"/>
          <ac:spMkLst>
            <pc:docMk/>
            <pc:sldMk cId="1688206003" sldId="271"/>
            <ac:spMk id="3" creationId="{DAFA1FFB-CAB6-4D7F-969F-FE3A7CEA22E8}"/>
          </ac:spMkLst>
        </pc:spChg>
        <pc:spChg chg="del">
          <ac:chgData name="GIOVANNI GENTILE" userId="df4883db-ebc5-4c4b-95aa-c73b0f5f7ae6" providerId="ADAL" clId="{976D81E2-5E71-4B2E-B65D-35DAA332C9AD}" dt="2024-05-27T10:34:34.341" v="1443" actId="478"/>
          <ac:spMkLst>
            <pc:docMk/>
            <pc:sldMk cId="1688206003" sldId="271"/>
            <ac:spMk id="4" creationId="{09A47C18-A0E8-E229-BD29-B41C229886C1}"/>
          </ac:spMkLst>
        </pc:spChg>
        <pc:spChg chg="del mod">
          <ac:chgData name="GIOVANNI GENTILE" userId="df4883db-ebc5-4c4b-95aa-c73b0f5f7ae6" providerId="ADAL" clId="{976D81E2-5E71-4B2E-B65D-35DAA332C9AD}" dt="2024-05-27T10:34:42.265" v="1446" actId="478"/>
          <ac:spMkLst>
            <pc:docMk/>
            <pc:sldMk cId="1688206003" sldId="271"/>
            <ac:spMk id="5" creationId="{E7069E51-1A43-89DB-B003-E24654604995}"/>
          </ac:spMkLst>
        </pc:spChg>
        <pc:picChg chg="add mod">
          <ac:chgData name="GIOVANNI GENTILE" userId="df4883db-ebc5-4c4b-95aa-c73b0f5f7ae6" providerId="ADAL" clId="{976D81E2-5E71-4B2E-B65D-35DAA332C9AD}" dt="2024-05-27T10:36:53.483" v="1459" actId="1076"/>
          <ac:picMkLst>
            <pc:docMk/>
            <pc:sldMk cId="1688206003" sldId="271"/>
            <ac:picMk id="8" creationId="{93B854F0-8B41-852F-55E5-7EF0C535E5B8}"/>
          </ac:picMkLst>
        </pc:picChg>
        <pc:cxnChg chg="del">
          <ac:chgData name="GIOVANNI GENTILE" userId="df4883db-ebc5-4c4b-95aa-c73b0f5f7ae6" providerId="ADAL" clId="{976D81E2-5E71-4B2E-B65D-35DAA332C9AD}" dt="2024-05-27T10:34:40.590" v="1445" actId="478"/>
          <ac:cxnSpMkLst>
            <pc:docMk/>
            <pc:sldMk cId="1688206003" sldId="271"/>
            <ac:cxnSpMk id="7" creationId="{F246131D-AFDE-224F-B26E-B8850140BCD8}"/>
          </ac:cxnSpMkLst>
        </pc:cxnChg>
      </pc:sldChg>
      <pc:sldChg chg="addSp modSp mod">
        <pc:chgData name="GIOVANNI GENTILE" userId="df4883db-ebc5-4c4b-95aa-c73b0f5f7ae6" providerId="ADAL" clId="{976D81E2-5E71-4B2E-B65D-35DAA332C9AD}" dt="2024-05-30T12:51:59.310" v="4901" actId="1076"/>
        <pc:sldMkLst>
          <pc:docMk/>
          <pc:sldMk cId="4163369492" sldId="272"/>
        </pc:sldMkLst>
        <pc:spChg chg="add mod">
          <ac:chgData name="GIOVANNI GENTILE" userId="df4883db-ebc5-4c4b-95aa-c73b0f5f7ae6" providerId="ADAL" clId="{976D81E2-5E71-4B2E-B65D-35DAA332C9AD}" dt="2024-05-30T12:51:59.310" v="4901" actId="1076"/>
          <ac:spMkLst>
            <pc:docMk/>
            <pc:sldMk cId="4163369492" sldId="272"/>
            <ac:spMk id="4" creationId="{6ECE45DA-7005-B9C9-949D-4732F57A0667}"/>
          </ac:spMkLst>
        </pc:spChg>
      </pc:sldChg>
      <pc:sldChg chg="modSp mod">
        <pc:chgData name="GIOVANNI GENTILE" userId="df4883db-ebc5-4c4b-95aa-c73b0f5f7ae6" providerId="ADAL" clId="{976D81E2-5E71-4B2E-B65D-35DAA332C9AD}" dt="2024-05-30T12:52:47.358" v="4917" actId="20577"/>
        <pc:sldMkLst>
          <pc:docMk/>
          <pc:sldMk cId="3223402779" sldId="273"/>
        </pc:sldMkLst>
        <pc:spChg chg="mod">
          <ac:chgData name="GIOVANNI GENTILE" userId="df4883db-ebc5-4c4b-95aa-c73b0f5f7ae6" providerId="ADAL" clId="{976D81E2-5E71-4B2E-B65D-35DAA332C9AD}" dt="2024-05-30T12:52:45.420" v="4916" actId="20577"/>
          <ac:spMkLst>
            <pc:docMk/>
            <pc:sldMk cId="3223402779" sldId="273"/>
            <ac:spMk id="2" creationId="{3A78B0FC-2D9E-3E01-630E-4522D9F63E4F}"/>
          </ac:spMkLst>
        </pc:spChg>
        <pc:spChg chg="mod">
          <ac:chgData name="GIOVANNI GENTILE" userId="df4883db-ebc5-4c4b-95aa-c73b0f5f7ae6" providerId="ADAL" clId="{976D81E2-5E71-4B2E-B65D-35DAA332C9AD}" dt="2024-05-30T12:52:47.358" v="4917" actId="20577"/>
          <ac:spMkLst>
            <pc:docMk/>
            <pc:sldMk cId="3223402779" sldId="273"/>
            <ac:spMk id="4" creationId="{E5ED6998-F514-D9D3-C26F-C7E270CEA805}"/>
          </ac:spMkLst>
        </pc:spChg>
        <pc:picChg chg="mod">
          <ac:chgData name="GIOVANNI GENTILE" userId="df4883db-ebc5-4c4b-95aa-c73b0f5f7ae6" providerId="ADAL" clId="{976D81E2-5E71-4B2E-B65D-35DAA332C9AD}" dt="2024-05-30T12:52:14.482" v="4905" actId="1076"/>
          <ac:picMkLst>
            <pc:docMk/>
            <pc:sldMk cId="3223402779" sldId="273"/>
            <ac:picMk id="6" creationId="{CF4E68C3-0E15-433D-1662-95F2DE187920}"/>
          </ac:picMkLst>
        </pc:picChg>
      </pc:sldChg>
      <pc:sldChg chg="modSp">
        <pc:chgData name="GIOVANNI GENTILE" userId="df4883db-ebc5-4c4b-95aa-c73b0f5f7ae6" providerId="ADAL" clId="{976D81E2-5E71-4B2E-B65D-35DAA332C9AD}" dt="2024-05-30T12:14:45.617" v="3040"/>
        <pc:sldMkLst>
          <pc:docMk/>
          <pc:sldMk cId="1830722779" sldId="277"/>
        </pc:sldMkLst>
        <pc:spChg chg="mod">
          <ac:chgData name="GIOVANNI GENTILE" userId="df4883db-ebc5-4c4b-95aa-c73b0f5f7ae6" providerId="ADAL" clId="{976D81E2-5E71-4B2E-B65D-35DAA332C9AD}" dt="2024-05-30T12:14:45.617" v="3040"/>
          <ac:spMkLst>
            <pc:docMk/>
            <pc:sldMk cId="1830722779" sldId="277"/>
            <ac:spMk id="3" creationId="{CF755517-E0F5-6BE1-18B3-9D60B6330DCD}"/>
          </ac:spMkLst>
        </pc:spChg>
      </pc:sldChg>
      <pc:sldChg chg="modSp">
        <pc:chgData name="GIOVANNI GENTILE" userId="df4883db-ebc5-4c4b-95aa-c73b0f5f7ae6" providerId="ADAL" clId="{976D81E2-5E71-4B2E-B65D-35DAA332C9AD}" dt="2024-05-30T12:14:45.617" v="3040"/>
        <pc:sldMkLst>
          <pc:docMk/>
          <pc:sldMk cId="613322658" sldId="278"/>
        </pc:sldMkLst>
        <pc:spChg chg="mod">
          <ac:chgData name="GIOVANNI GENTILE" userId="df4883db-ebc5-4c4b-95aa-c73b0f5f7ae6" providerId="ADAL" clId="{976D81E2-5E71-4B2E-B65D-35DAA332C9AD}" dt="2024-05-30T12:14:45.617" v="3040"/>
          <ac:spMkLst>
            <pc:docMk/>
            <pc:sldMk cId="613322658" sldId="278"/>
            <ac:spMk id="3" creationId="{CF755517-E0F5-6BE1-18B3-9D60B6330DCD}"/>
          </ac:spMkLst>
        </pc:spChg>
      </pc:sldChg>
      <pc:sldChg chg="modSp">
        <pc:chgData name="GIOVANNI GENTILE" userId="df4883db-ebc5-4c4b-95aa-c73b0f5f7ae6" providerId="ADAL" clId="{976D81E2-5E71-4B2E-B65D-35DAA332C9AD}" dt="2024-05-30T12:14:45.617" v="3040"/>
        <pc:sldMkLst>
          <pc:docMk/>
          <pc:sldMk cId="603867417" sldId="279"/>
        </pc:sldMkLst>
        <pc:spChg chg="mod">
          <ac:chgData name="GIOVANNI GENTILE" userId="df4883db-ebc5-4c4b-95aa-c73b0f5f7ae6" providerId="ADAL" clId="{976D81E2-5E71-4B2E-B65D-35DAA332C9AD}" dt="2024-05-30T12:14:45.617" v="3040"/>
          <ac:spMkLst>
            <pc:docMk/>
            <pc:sldMk cId="603867417" sldId="279"/>
            <ac:spMk id="3" creationId="{CF755517-E0F5-6BE1-18B3-9D60B6330DCD}"/>
          </ac:spMkLst>
        </pc:spChg>
      </pc:sldChg>
      <pc:sldChg chg="modSp mod">
        <pc:chgData name="GIOVANNI GENTILE" userId="df4883db-ebc5-4c4b-95aa-c73b0f5f7ae6" providerId="ADAL" clId="{976D81E2-5E71-4B2E-B65D-35DAA332C9AD}" dt="2024-05-30T19:43:55.424" v="5534" actId="20577"/>
        <pc:sldMkLst>
          <pc:docMk/>
          <pc:sldMk cId="3359441768" sldId="286"/>
        </pc:sldMkLst>
        <pc:spChg chg="mod">
          <ac:chgData name="GIOVANNI GENTILE" userId="df4883db-ebc5-4c4b-95aa-c73b0f5f7ae6" providerId="ADAL" clId="{976D81E2-5E71-4B2E-B65D-35DAA332C9AD}" dt="2024-05-30T19:43:55.424" v="5534" actId="20577"/>
          <ac:spMkLst>
            <pc:docMk/>
            <pc:sldMk cId="3359441768" sldId="286"/>
            <ac:spMk id="6" creationId="{CAC8B105-CDDC-6B23-0936-C643E762CF0C}"/>
          </ac:spMkLst>
        </pc:spChg>
      </pc:sldChg>
      <pc:sldChg chg="modSp mod">
        <pc:chgData name="GIOVANNI GENTILE" userId="df4883db-ebc5-4c4b-95aa-c73b0f5f7ae6" providerId="ADAL" clId="{976D81E2-5E71-4B2E-B65D-35DAA332C9AD}" dt="2024-06-13T07:42:17.267" v="12960" actId="1076"/>
        <pc:sldMkLst>
          <pc:docMk/>
          <pc:sldMk cId="1653329693" sldId="287"/>
        </pc:sldMkLst>
        <pc:spChg chg="mod">
          <ac:chgData name="GIOVANNI GENTILE" userId="df4883db-ebc5-4c4b-95aa-c73b0f5f7ae6" providerId="ADAL" clId="{976D81E2-5E71-4B2E-B65D-35DAA332C9AD}" dt="2024-06-13T07:42:17.267" v="12960" actId="1076"/>
          <ac:spMkLst>
            <pc:docMk/>
            <pc:sldMk cId="1653329693" sldId="287"/>
            <ac:spMk id="6" creationId="{946C83A5-62F8-70CF-BA10-8547E67BA9B9}"/>
          </ac:spMkLst>
        </pc:spChg>
      </pc:sldChg>
      <pc:sldChg chg="modSp">
        <pc:chgData name="GIOVANNI GENTILE" userId="df4883db-ebc5-4c4b-95aa-c73b0f5f7ae6" providerId="ADAL" clId="{976D81E2-5E71-4B2E-B65D-35DAA332C9AD}" dt="2024-05-30T12:14:45.617" v="3040"/>
        <pc:sldMkLst>
          <pc:docMk/>
          <pc:sldMk cId="2976076604" sldId="289"/>
        </pc:sldMkLst>
        <pc:spChg chg="mod">
          <ac:chgData name="GIOVANNI GENTILE" userId="df4883db-ebc5-4c4b-95aa-c73b0f5f7ae6" providerId="ADAL" clId="{976D81E2-5E71-4B2E-B65D-35DAA332C9AD}" dt="2024-05-30T12:14:45.617" v="3040"/>
          <ac:spMkLst>
            <pc:docMk/>
            <pc:sldMk cId="2976076604" sldId="289"/>
            <ac:spMk id="6" creationId="{946C83A5-62F8-70CF-BA10-8547E67BA9B9}"/>
          </ac:spMkLst>
        </pc:spChg>
      </pc:sldChg>
      <pc:sldChg chg="modSp mod">
        <pc:chgData name="GIOVANNI GENTILE" userId="df4883db-ebc5-4c4b-95aa-c73b0f5f7ae6" providerId="ADAL" clId="{976D81E2-5E71-4B2E-B65D-35DAA332C9AD}" dt="2024-05-30T19:47:14.194" v="5536" actId="207"/>
        <pc:sldMkLst>
          <pc:docMk/>
          <pc:sldMk cId="2998776879" sldId="291"/>
        </pc:sldMkLst>
        <pc:spChg chg="mod">
          <ac:chgData name="GIOVANNI GENTILE" userId="df4883db-ebc5-4c4b-95aa-c73b0f5f7ae6" providerId="ADAL" clId="{976D81E2-5E71-4B2E-B65D-35DAA332C9AD}" dt="2024-05-30T19:47:14.194" v="5536" actId="207"/>
          <ac:spMkLst>
            <pc:docMk/>
            <pc:sldMk cId="2998776879" sldId="291"/>
            <ac:spMk id="11" creationId="{D9F64A6A-BAB2-FDA7-0A14-93B638A894A5}"/>
          </ac:spMkLst>
        </pc:spChg>
      </pc:sldChg>
      <pc:sldChg chg="modSp mod">
        <pc:chgData name="GIOVANNI GENTILE" userId="df4883db-ebc5-4c4b-95aa-c73b0f5f7ae6" providerId="ADAL" clId="{976D81E2-5E71-4B2E-B65D-35DAA332C9AD}" dt="2024-05-30T19:48:39.170" v="5540" actId="207"/>
        <pc:sldMkLst>
          <pc:docMk/>
          <pc:sldMk cId="2252524097" sldId="294"/>
        </pc:sldMkLst>
        <pc:spChg chg="mod">
          <ac:chgData name="GIOVANNI GENTILE" userId="df4883db-ebc5-4c4b-95aa-c73b0f5f7ae6" providerId="ADAL" clId="{976D81E2-5E71-4B2E-B65D-35DAA332C9AD}" dt="2024-05-30T19:48:39.170" v="5540" actId="207"/>
          <ac:spMkLst>
            <pc:docMk/>
            <pc:sldMk cId="2252524097" sldId="294"/>
            <ac:spMk id="3" creationId="{FC10F8CB-9DF8-0508-CA7A-AE70FC1C062A}"/>
          </ac:spMkLst>
        </pc:spChg>
      </pc:sldChg>
      <pc:sldChg chg="addSp delSp modSp add mod setBg">
        <pc:chgData name="GIOVANNI GENTILE" userId="df4883db-ebc5-4c4b-95aa-c73b0f5f7ae6" providerId="ADAL" clId="{976D81E2-5E71-4B2E-B65D-35DAA332C9AD}" dt="2024-05-29T15:25:31.902" v="1851" actId="1076"/>
        <pc:sldMkLst>
          <pc:docMk/>
          <pc:sldMk cId="1012017182" sldId="295"/>
        </pc:sldMkLst>
        <pc:spChg chg="del mod">
          <ac:chgData name="GIOVANNI GENTILE" userId="df4883db-ebc5-4c4b-95aa-c73b0f5f7ae6" providerId="ADAL" clId="{976D81E2-5E71-4B2E-B65D-35DAA332C9AD}" dt="2024-05-29T15:20:50.444" v="1619" actId="478"/>
          <ac:spMkLst>
            <pc:docMk/>
            <pc:sldMk cId="1012017182" sldId="295"/>
            <ac:spMk id="2" creationId="{3A78B0FC-2D9E-3E01-630E-4522D9F63E4F}"/>
          </ac:spMkLst>
        </pc:spChg>
        <pc:spChg chg="add del mod">
          <ac:chgData name="GIOVANNI GENTILE" userId="df4883db-ebc5-4c4b-95aa-c73b0f5f7ae6" providerId="ADAL" clId="{976D81E2-5E71-4B2E-B65D-35DAA332C9AD}" dt="2024-05-29T15:20:54.181" v="1621" actId="478"/>
          <ac:spMkLst>
            <pc:docMk/>
            <pc:sldMk cId="1012017182" sldId="295"/>
            <ac:spMk id="4" creationId="{F64E4DDF-8690-08F3-B1C6-7984C06F19A3}"/>
          </ac:spMkLst>
        </pc:spChg>
        <pc:spChg chg="del">
          <ac:chgData name="GIOVANNI GENTILE" userId="df4883db-ebc5-4c4b-95aa-c73b0f5f7ae6" providerId="ADAL" clId="{976D81E2-5E71-4B2E-B65D-35DAA332C9AD}" dt="2024-05-29T15:20:51.872" v="1620" actId="478"/>
          <ac:spMkLst>
            <pc:docMk/>
            <pc:sldMk cId="1012017182" sldId="295"/>
            <ac:spMk id="5" creationId="{201C01C0-71D5-B59D-1E26-5D79BDB1CF03}"/>
          </ac:spMkLst>
        </pc:spChg>
        <pc:spChg chg="add mod">
          <ac:chgData name="GIOVANNI GENTILE" userId="df4883db-ebc5-4c4b-95aa-c73b0f5f7ae6" providerId="ADAL" clId="{976D81E2-5E71-4B2E-B65D-35DAA332C9AD}" dt="2024-05-29T15:23:03.071" v="1687" actId="14100"/>
          <ac:spMkLst>
            <pc:docMk/>
            <pc:sldMk cId="1012017182" sldId="295"/>
            <ac:spMk id="8" creationId="{2B3603CB-93A8-538B-DEE9-B6B596AE23CF}"/>
          </ac:spMkLst>
        </pc:spChg>
        <pc:spChg chg="add mod">
          <ac:chgData name="GIOVANNI GENTILE" userId="df4883db-ebc5-4c4b-95aa-c73b0f5f7ae6" providerId="ADAL" clId="{976D81E2-5E71-4B2E-B65D-35DAA332C9AD}" dt="2024-05-29T15:25:23.273" v="1849" actId="1076"/>
          <ac:spMkLst>
            <pc:docMk/>
            <pc:sldMk cId="1012017182" sldId="295"/>
            <ac:spMk id="9" creationId="{AC09963E-0145-BDA7-7FEF-452DC2A52E0E}"/>
          </ac:spMkLst>
        </pc:spChg>
        <pc:spChg chg="add del">
          <ac:chgData name="GIOVANNI GENTILE" userId="df4883db-ebc5-4c4b-95aa-c73b0f5f7ae6" providerId="ADAL" clId="{976D81E2-5E71-4B2E-B65D-35DAA332C9AD}" dt="2024-05-29T15:24:52.112" v="1841" actId="478"/>
          <ac:spMkLst>
            <pc:docMk/>
            <pc:sldMk cId="1012017182" sldId="295"/>
            <ac:spMk id="12" creationId="{E2EFE223-2D7B-A915-477B-04817E3F480C}"/>
          </ac:spMkLst>
        </pc:spChg>
        <pc:spChg chg="add del">
          <ac:chgData name="GIOVANNI GENTILE" userId="df4883db-ebc5-4c4b-95aa-c73b0f5f7ae6" providerId="ADAL" clId="{976D81E2-5E71-4B2E-B65D-35DAA332C9AD}" dt="2024-05-29T15:22:50.754" v="1684" actId="26606"/>
          <ac:spMkLst>
            <pc:docMk/>
            <pc:sldMk cId="1012017182" sldId="295"/>
            <ac:spMk id="13" creationId="{C868C70C-E5C4-CD47-888C-FCB3373B6D38}"/>
          </ac:spMkLst>
        </pc:spChg>
        <pc:spChg chg="add mod">
          <ac:chgData name="GIOVANNI GENTILE" userId="df4883db-ebc5-4c4b-95aa-c73b0f5f7ae6" providerId="ADAL" clId="{976D81E2-5E71-4B2E-B65D-35DAA332C9AD}" dt="2024-05-29T15:25:31.902" v="1851" actId="1076"/>
          <ac:spMkLst>
            <pc:docMk/>
            <pc:sldMk cId="1012017182" sldId="295"/>
            <ac:spMk id="14" creationId="{E17D1459-A9B5-6A92-B40B-893BFB37D2C0}"/>
          </ac:spMkLst>
        </pc:spChg>
        <pc:spChg chg="add del">
          <ac:chgData name="GIOVANNI GENTILE" userId="df4883db-ebc5-4c4b-95aa-c73b0f5f7ae6" providerId="ADAL" clId="{976D81E2-5E71-4B2E-B65D-35DAA332C9AD}" dt="2024-05-29T15:22:50.754" v="1684" actId="26606"/>
          <ac:spMkLst>
            <pc:docMk/>
            <pc:sldMk cId="1012017182" sldId="295"/>
            <ac:spMk id="15" creationId="{D8C68F39-5E8A-844C-A8FD-394F253C1E5F}"/>
          </ac:spMkLst>
        </pc:spChg>
        <pc:spChg chg="add del">
          <ac:chgData name="GIOVANNI GENTILE" userId="df4883db-ebc5-4c4b-95aa-c73b0f5f7ae6" providerId="ADAL" clId="{976D81E2-5E71-4B2E-B65D-35DAA332C9AD}" dt="2024-05-29T15:22:50.754" v="1684" actId="26606"/>
          <ac:spMkLst>
            <pc:docMk/>
            <pc:sldMk cId="1012017182" sldId="295"/>
            <ac:spMk id="17" creationId="{BC583CEB-AC2B-2640-94F6-5958E6BC5BAB}"/>
          </ac:spMkLst>
        </pc:spChg>
        <pc:picChg chg="add mod">
          <ac:chgData name="GIOVANNI GENTILE" userId="df4883db-ebc5-4c4b-95aa-c73b0f5f7ae6" providerId="ADAL" clId="{976D81E2-5E71-4B2E-B65D-35DAA332C9AD}" dt="2024-05-29T15:22:50.754" v="1684" actId="26606"/>
          <ac:picMkLst>
            <pc:docMk/>
            <pc:sldMk cId="1012017182" sldId="295"/>
            <ac:picMk id="7" creationId="{283463E4-FBE8-E897-36BA-B66B3506D9EE}"/>
          </ac:picMkLst>
        </pc:picChg>
        <pc:picChg chg="add mod modCrop">
          <ac:chgData name="GIOVANNI GENTILE" userId="df4883db-ebc5-4c4b-95aa-c73b0f5f7ae6" providerId="ADAL" clId="{976D81E2-5E71-4B2E-B65D-35DAA332C9AD}" dt="2024-05-29T15:24:33.401" v="1839" actId="1076"/>
          <ac:picMkLst>
            <pc:docMk/>
            <pc:sldMk cId="1012017182" sldId="295"/>
            <ac:picMk id="11" creationId="{B3B0488E-3A78-F616-0D20-554B935871D5}"/>
          </ac:picMkLst>
        </pc:picChg>
      </pc:sldChg>
      <pc:sldChg chg="addSp delSp modSp add mod">
        <pc:chgData name="GIOVANNI GENTILE" userId="df4883db-ebc5-4c4b-95aa-c73b0f5f7ae6" providerId="ADAL" clId="{976D81E2-5E71-4B2E-B65D-35DAA332C9AD}" dt="2024-05-29T15:36:03.270" v="2156" actId="207"/>
        <pc:sldMkLst>
          <pc:docMk/>
          <pc:sldMk cId="952620894" sldId="296"/>
        </pc:sldMkLst>
        <pc:spChg chg="del">
          <ac:chgData name="GIOVANNI GENTILE" userId="df4883db-ebc5-4c4b-95aa-c73b0f5f7ae6" providerId="ADAL" clId="{976D81E2-5E71-4B2E-B65D-35DAA332C9AD}" dt="2024-05-29T15:25:44.413" v="1858" actId="478"/>
          <ac:spMkLst>
            <pc:docMk/>
            <pc:sldMk cId="952620894" sldId="296"/>
            <ac:spMk id="8" creationId="{2B3603CB-93A8-538B-DEE9-B6B596AE23CF}"/>
          </ac:spMkLst>
        </pc:spChg>
        <pc:spChg chg="del mod">
          <ac:chgData name="GIOVANNI GENTILE" userId="df4883db-ebc5-4c4b-95aa-c73b0f5f7ae6" providerId="ADAL" clId="{976D81E2-5E71-4B2E-B65D-35DAA332C9AD}" dt="2024-05-29T15:25:45.879" v="1860" actId="478"/>
          <ac:spMkLst>
            <pc:docMk/>
            <pc:sldMk cId="952620894" sldId="296"/>
            <ac:spMk id="9" creationId="{AC09963E-0145-BDA7-7FEF-452DC2A52E0E}"/>
          </ac:spMkLst>
        </pc:spChg>
        <pc:spChg chg="del">
          <ac:chgData name="GIOVANNI GENTILE" userId="df4883db-ebc5-4c4b-95aa-c73b0f5f7ae6" providerId="ADAL" clId="{976D81E2-5E71-4B2E-B65D-35DAA332C9AD}" dt="2024-05-29T15:25:47.165" v="1861" actId="478"/>
          <ac:spMkLst>
            <pc:docMk/>
            <pc:sldMk cId="952620894" sldId="296"/>
            <ac:spMk id="14" creationId="{E17D1459-A9B5-6A92-B40B-893BFB37D2C0}"/>
          </ac:spMkLst>
        </pc:spChg>
        <pc:spChg chg="add mod">
          <ac:chgData name="GIOVANNI GENTILE" userId="df4883db-ebc5-4c4b-95aa-c73b0f5f7ae6" providerId="ADAL" clId="{976D81E2-5E71-4B2E-B65D-35DAA332C9AD}" dt="2024-05-29T15:36:03.270" v="2156" actId="207"/>
          <ac:spMkLst>
            <pc:docMk/>
            <pc:sldMk cId="952620894" sldId="296"/>
            <ac:spMk id="27" creationId="{CD2C86FC-640B-B42C-A9AA-951F06A20EBC}"/>
          </ac:spMkLst>
        </pc:spChg>
        <pc:picChg chg="add del mod">
          <ac:chgData name="GIOVANNI GENTILE" userId="df4883db-ebc5-4c4b-95aa-c73b0f5f7ae6" providerId="ADAL" clId="{976D81E2-5E71-4B2E-B65D-35DAA332C9AD}" dt="2024-05-29T15:25:58.409" v="1866" actId="478"/>
          <ac:picMkLst>
            <pc:docMk/>
            <pc:sldMk cId="952620894" sldId="296"/>
            <ac:picMk id="3" creationId="{83E7DC5F-0B16-AA04-EF66-04E5C35F6BE5}"/>
          </ac:picMkLst>
        </pc:picChg>
        <pc:picChg chg="add mod modCrop">
          <ac:chgData name="GIOVANNI GENTILE" userId="df4883db-ebc5-4c4b-95aa-c73b0f5f7ae6" providerId="ADAL" clId="{976D81E2-5E71-4B2E-B65D-35DAA332C9AD}" dt="2024-05-29T15:30:22.580" v="1945" actId="1076"/>
          <ac:picMkLst>
            <pc:docMk/>
            <pc:sldMk cId="952620894" sldId="296"/>
            <ac:picMk id="5" creationId="{6E2D5532-77CE-6FB4-28B3-9EA402E5ECF7}"/>
          </ac:picMkLst>
        </pc:picChg>
        <pc:picChg chg="del">
          <ac:chgData name="GIOVANNI GENTILE" userId="df4883db-ebc5-4c4b-95aa-c73b0f5f7ae6" providerId="ADAL" clId="{976D81E2-5E71-4B2E-B65D-35DAA332C9AD}" dt="2024-05-29T15:25:42.439" v="1857" actId="478"/>
          <ac:picMkLst>
            <pc:docMk/>
            <pc:sldMk cId="952620894" sldId="296"/>
            <ac:picMk id="7" creationId="{283463E4-FBE8-E897-36BA-B66B3506D9EE}"/>
          </ac:picMkLst>
        </pc:picChg>
        <pc:picChg chg="add mod modCrop">
          <ac:chgData name="GIOVANNI GENTILE" userId="df4883db-ebc5-4c4b-95aa-c73b0f5f7ae6" providerId="ADAL" clId="{976D81E2-5E71-4B2E-B65D-35DAA332C9AD}" dt="2024-05-29T15:30:12.283" v="1942" actId="1076"/>
          <ac:picMkLst>
            <pc:docMk/>
            <pc:sldMk cId="952620894" sldId="296"/>
            <ac:picMk id="10" creationId="{FFDB454C-FC0D-C7F9-E248-6A7A802F8B0C}"/>
          </ac:picMkLst>
        </pc:picChg>
        <pc:picChg chg="del">
          <ac:chgData name="GIOVANNI GENTILE" userId="df4883db-ebc5-4c4b-95aa-c73b0f5f7ae6" providerId="ADAL" clId="{976D81E2-5E71-4B2E-B65D-35DAA332C9AD}" dt="2024-05-29T15:25:47.769" v="1862" actId="478"/>
          <ac:picMkLst>
            <pc:docMk/>
            <pc:sldMk cId="952620894" sldId="296"/>
            <ac:picMk id="11" creationId="{B3B0488E-3A78-F616-0D20-554B935871D5}"/>
          </ac:picMkLst>
        </pc:picChg>
        <pc:picChg chg="add mod modCrop">
          <ac:chgData name="GIOVANNI GENTILE" userId="df4883db-ebc5-4c4b-95aa-c73b0f5f7ae6" providerId="ADAL" clId="{976D81E2-5E71-4B2E-B65D-35DAA332C9AD}" dt="2024-05-29T15:30:14.440" v="1943" actId="1076"/>
          <ac:picMkLst>
            <pc:docMk/>
            <pc:sldMk cId="952620894" sldId="296"/>
            <ac:picMk id="13" creationId="{214E125A-546A-DBAA-3228-5E46394327F3}"/>
          </ac:picMkLst>
        </pc:picChg>
        <pc:picChg chg="add mod modCrop">
          <ac:chgData name="GIOVANNI GENTILE" userId="df4883db-ebc5-4c4b-95aa-c73b0f5f7ae6" providerId="ADAL" clId="{976D81E2-5E71-4B2E-B65D-35DAA332C9AD}" dt="2024-05-29T15:30:18.260" v="1944" actId="1076"/>
          <ac:picMkLst>
            <pc:docMk/>
            <pc:sldMk cId="952620894" sldId="296"/>
            <ac:picMk id="16" creationId="{9ADA8D28-8208-6372-F447-A6473BA62CDA}"/>
          </ac:picMkLst>
        </pc:picChg>
        <pc:picChg chg="add del mod">
          <ac:chgData name="GIOVANNI GENTILE" userId="df4883db-ebc5-4c4b-95aa-c73b0f5f7ae6" providerId="ADAL" clId="{976D81E2-5E71-4B2E-B65D-35DAA332C9AD}" dt="2024-05-29T15:29:23.333" v="1923" actId="478"/>
          <ac:picMkLst>
            <pc:docMk/>
            <pc:sldMk cId="952620894" sldId="296"/>
            <ac:picMk id="18" creationId="{F378CE34-02E8-B236-C50C-69ACF2A7E22E}"/>
          </ac:picMkLst>
        </pc:picChg>
        <pc:picChg chg="add del mod">
          <ac:chgData name="GIOVANNI GENTILE" userId="df4883db-ebc5-4c4b-95aa-c73b0f5f7ae6" providerId="ADAL" clId="{976D81E2-5E71-4B2E-B65D-35DAA332C9AD}" dt="2024-05-29T15:28:29.154" v="1906" actId="478"/>
          <ac:picMkLst>
            <pc:docMk/>
            <pc:sldMk cId="952620894" sldId="296"/>
            <ac:picMk id="20" creationId="{E7C29F46-8DCF-6086-EE19-570749851E41}"/>
          </ac:picMkLst>
        </pc:picChg>
        <pc:picChg chg="add del mod">
          <ac:chgData name="GIOVANNI GENTILE" userId="df4883db-ebc5-4c4b-95aa-c73b0f5f7ae6" providerId="ADAL" clId="{976D81E2-5E71-4B2E-B65D-35DAA332C9AD}" dt="2024-05-29T15:29:25.731" v="1925" actId="478"/>
          <ac:picMkLst>
            <pc:docMk/>
            <pc:sldMk cId="952620894" sldId="296"/>
            <ac:picMk id="22" creationId="{7790B441-F75E-A2D9-A176-93AE9F173372}"/>
          </ac:picMkLst>
        </pc:picChg>
        <pc:picChg chg="add mod">
          <ac:chgData name="GIOVANNI GENTILE" userId="df4883db-ebc5-4c4b-95aa-c73b0f5f7ae6" providerId="ADAL" clId="{976D81E2-5E71-4B2E-B65D-35DAA332C9AD}" dt="2024-05-29T15:30:07.952" v="1940" actId="1076"/>
          <ac:picMkLst>
            <pc:docMk/>
            <pc:sldMk cId="952620894" sldId="296"/>
            <ac:picMk id="24" creationId="{396B15E5-B54D-CD36-E851-314CF5FB3C66}"/>
          </ac:picMkLst>
        </pc:picChg>
        <pc:picChg chg="add mod">
          <ac:chgData name="GIOVANNI GENTILE" userId="df4883db-ebc5-4c4b-95aa-c73b0f5f7ae6" providerId="ADAL" clId="{976D81E2-5E71-4B2E-B65D-35DAA332C9AD}" dt="2024-05-29T15:30:02.641" v="1939" actId="14100"/>
          <ac:picMkLst>
            <pc:docMk/>
            <pc:sldMk cId="952620894" sldId="296"/>
            <ac:picMk id="26" creationId="{C050D49D-D332-3925-2F75-BB1C9557E1B4}"/>
          </ac:picMkLst>
        </pc:picChg>
        <pc:picChg chg="add del mod">
          <ac:chgData name="GIOVANNI GENTILE" userId="df4883db-ebc5-4c4b-95aa-c73b0f5f7ae6" providerId="ADAL" clId="{976D81E2-5E71-4B2E-B65D-35DAA332C9AD}" dt="2024-05-29T15:32:21.533" v="2031" actId="478"/>
          <ac:picMkLst>
            <pc:docMk/>
            <pc:sldMk cId="952620894" sldId="296"/>
            <ac:picMk id="29" creationId="{6086F0B7-DC84-1D48-535E-27AE75A7058A}"/>
          </ac:picMkLst>
        </pc:picChg>
      </pc:sldChg>
      <pc:sldChg chg="addSp delSp modSp add mod">
        <pc:chgData name="GIOVANNI GENTILE" userId="df4883db-ebc5-4c4b-95aa-c73b0f5f7ae6" providerId="ADAL" clId="{976D81E2-5E71-4B2E-B65D-35DAA332C9AD}" dt="2024-05-30T12:18:20.220" v="3242" actId="20577"/>
        <pc:sldMkLst>
          <pc:docMk/>
          <pc:sldMk cId="1340028109" sldId="297"/>
        </pc:sldMkLst>
        <pc:spChg chg="add del mod">
          <ac:chgData name="GIOVANNI GENTILE" userId="df4883db-ebc5-4c4b-95aa-c73b0f5f7ae6" providerId="ADAL" clId="{976D81E2-5E71-4B2E-B65D-35DAA332C9AD}" dt="2024-05-29T15:38:05.221" v="2198" actId="478"/>
          <ac:spMkLst>
            <pc:docMk/>
            <pc:sldMk cId="1340028109" sldId="297"/>
            <ac:spMk id="6" creationId="{42226671-9A4A-90E6-3314-BDD0F658861D}"/>
          </ac:spMkLst>
        </pc:spChg>
        <pc:spChg chg="del">
          <ac:chgData name="GIOVANNI GENTILE" userId="df4883db-ebc5-4c4b-95aa-c73b0f5f7ae6" providerId="ADAL" clId="{976D81E2-5E71-4B2E-B65D-35DAA332C9AD}" dt="2024-05-29T15:36:11.549" v="2158" actId="478"/>
          <ac:spMkLst>
            <pc:docMk/>
            <pc:sldMk cId="1340028109" sldId="297"/>
            <ac:spMk id="8" creationId="{2B3603CB-93A8-538B-DEE9-B6B596AE23CF}"/>
          </ac:spMkLst>
        </pc:spChg>
        <pc:spChg chg="del mod">
          <ac:chgData name="GIOVANNI GENTILE" userId="df4883db-ebc5-4c4b-95aa-c73b0f5f7ae6" providerId="ADAL" clId="{976D81E2-5E71-4B2E-B65D-35DAA332C9AD}" dt="2024-05-29T15:36:13.610" v="2162" actId="478"/>
          <ac:spMkLst>
            <pc:docMk/>
            <pc:sldMk cId="1340028109" sldId="297"/>
            <ac:spMk id="9" creationId="{AC09963E-0145-BDA7-7FEF-452DC2A52E0E}"/>
          </ac:spMkLst>
        </pc:spChg>
        <pc:spChg chg="add mod">
          <ac:chgData name="GIOVANNI GENTILE" userId="df4883db-ebc5-4c4b-95aa-c73b0f5f7ae6" providerId="ADAL" clId="{976D81E2-5E71-4B2E-B65D-35DAA332C9AD}" dt="2024-05-30T12:18:20.220" v="3242" actId="20577"/>
          <ac:spMkLst>
            <pc:docMk/>
            <pc:sldMk cId="1340028109" sldId="297"/>
            <ac:spMk id="10" creationId="{9E29C716-D01F-90D0-B4D9-4CD89565CD26}"/>
          </ac:spMkLst>
        </pc:spChg>
        <pc:spChg chg="add mod">
          <ac:chgData name="GIOVANNI GENTILE" userId="df4883db-ebc5-4c4b-95aa-c73b0f5f7ae6" providerId="ADAL" clId="{976D81E2-5E71-4B2E-B65D-35DAA332C9AD}" dt="2024-05-29T15:41:17.665" v="2514" actId="207"/>
          <ac:spMkLst>
            <pc:docMk/>
            <pc:sldMk cId="1340028109" sldId="297"/>
            <ac:spMk id="12" creationId="{36F33FF8-6B0B-D550-4C63-F33E366DF1D8}"/>
          </ac:spMkLst>
        </pc:spChg>
        <pc:spChg chg="del">
          <ac:chgData name="GIOVANNI GENTILE" userId="df4883db-ebc5-4c4b-95aa-c73b0f5f7ae6" providerId="ADAL" clId="{976D81E2-5E71-4B2E-B65D-35DAA332C9AD}" dt="2024-05-29T15:36:12.639" v="2160" actId="478"/>
          <ac:spMkLst>
            <pc:docMk/>
            <pc:sldMk cId="1340028109" sldId="297"/>
            <ac:spMk id="14" creationId="{E17D1459-A9B5-6A92-B40B-893BFB37D2C0}"/>
          </ac:spMkLst>
        </pc:spChg>
        <pc:picChg chg="add mod">
          <ac:chgData name="GIOVANNI GENTILE" userId="df4883db-ebc5-4c4b-95aa-c73b0f5f7ae6" providerId="ADAL" clId="{976D81E2-5E71-4B2E-B65D-35DAA332C9AD}" dt="2024-05-29T15:40:31.860" v="2481" actId="1076"/>
          <ac:picMkLst>
            <pc:docMk/>
            <pc:sldMk cId="1340028109" sldId="297"/>
            <ac:picMk id="3" creationId="{E0046EF3-8801-46CE-37F9-CA821B0F6745}"/>
          </ac:picMkLst>
        </pc:picChg>
        <pc:picChg chg="del">
          <ac:chgData name="GIOVANNI GENTILE" userId="df4883db-ebc5-4c4b-95aa-c73b0f5f7ae6" providerId="ADAL" clId="{976D81E2-5E71-4B2E-B65D-35DAA332C9AD}" dt="2024-05-29T15:36:10.244" v="2157" actId="478"/>
          <ac:picMkLst>
            <pc:docMk/>
            <pc:sldMk cId="1340028109" sldId="297"/>
            <ac:picMk id="7" creationId="{283463E4-FBE8-E897-36BA-B66B3506D9EE}"/>
          </ac:picMkLst>
        </pc:picChg>
        <pc:picChg chg="del">
          <ac:chgData name="GIOVANNI GENTILE" userId="df4883db-ebc5-4c4b-95aa-c73b0f5f7ae6" providerId="ADAL" clId="{976D81E2-5E71-4B2E-B65D-35DAA332C9AD}" dt="2024-05-29T15:36:12.170" v="2159" actId="478"/>
          <ac:picMkLst>
            <pc:docMk/>
            <pc:sldMk cId="1340028109" sldId="297"/>
            <ac:picMk id="11" creationId="{B3B0488E-3A78-F616-0D20-554B935871D5}"/>
          </ac:picMkLst>
        </pc:picChg>
        <pc:cxnChg chg="add del">
          <ac:chgData name="GIOVANNI GENTILE" userId="df4883db-ebc5-4c4b-95aa-c73b0f5f7ae6" providerId="ADAL" clId="{976D81E2-5E71-4B2E-B65D-35DAA332C9AD}" dt="2024-05-29T15:37:05.701" v="2171" actId="478"/>
          <ac:cxnSpMkLst>
            <pc:docMk/>
            <pc:sldMk cId="1340028109" sldId="297"/>
            <ac:cxnSpMk id="5" creationId="{911CEA8D-1C1C-9B93-D469-FC6E19CC169B}"/>
          </ac:cxnSpMkLst>
        </pc:cxnChg>
      </pc:sldChg>
      <pc:sldChg chg="add del">
        <pc:chgData name="GIOVANNI GENTILE" userId="df4883db-ebc5-4c4b-95aa-c73b0f5f7ae6" providerId="ADAL" clId="{976D81E2-5E71-4B2E-B65D-35DAA332C9AD}" dt="2024-05-29T15:41:32.330" v="2518" actId="47"/>
        <pc:sldMkLst>
          <pc:docMk/>
          <pc:sldMk cId="1395934581" sldId="298"/>
        </pc:sldMkLst>
      </pc:sldChg>
      <pc:sldChg chg="addSp delSp modSp add mod">
        <pc:chgData name="GIOVANNI GENTILE" userId="df4883db-ebc5-4c4b-95aa-c73b0f5f7ae6" providerId="ADAL" clId="{976D81E2-5E71-4B2E-B65D-35DAA332C9AD}" dt="2024-05-30T12:20:43.413" v="3404" actId="207"/>
        <pc:sldMkLst>
          <pc:docMk/>
          <pc:sldMk cId="455816561" sldId="299"/>
        </pc:sldMkLst>
        <pc:spChg chg="add del mod">
          <ac:chgData name="GIOVANNI GENTILE" userId="df4883db-ebc5-4c4b-95aa-c73b0f5f7ae6" providerId="ADAL" clId="{976D81E2-5E71-4B2E-B65D-35DAA332C9AD}" dt="2024-05-30T12:00:01.490" v="2709" actId="478"/>
          <ac:spMkLst>
            <pc:docMk/>
            <pc:sldMk cId="455816561" sldId="299"/>
            <ac:spMk id="4" creationId="{F7C444F7-91E6-DAF9-2C7D-FA0734736AA0}"/>
          </ac:spMkLst>
        </pc:spChg>
        <pc:spChg chg="del">
          <ac:chgData name="GIOVANNI GENTILE" userId="df4883db-ebc5-4c4b-95aa-c73b0f5f7ae6" providerId="ADAL" clId="{976D81E2-5E71-4B2E-B65D-35DAA332C9AD}" dt="2024-05-30T11:56:19.907" v="2691" actId="478"/>
          <ac:spMkLst>
            <pc:docMk/>
            <pc:sldMk cId="455816561" sldId="299"/>
            <ac:spMk id="8" creationId="{2B3603CB-93A8-538B-DEE9-B6B596AE23CF}"/>
          </ac:spMkLst>
        </pc:spChg>
        <pc:spChg chg="del">
          <ac:chgData name="GIOVANNI GENTILE" userId="df4883db-ebc5-4c4b-95aa-c73b0f5f7ae6" providerId="ADAL" clId="{976D81E2-5E71-4B2E-B65D-35DAA332C9AD}" dt="2024-05-30T11:56:22.454" v="2692" actId="478"/>
          <ac:spMkLst>
            <pc:docMk/>
            <pc:sldMk cId="455816561" sldId="299"/>
            <ac:spMk id="9" creationId="{AC09963E-0145-BDA7-7FEF-452DC2A52E0E}"/>
          </ac:spMkLst>
        </pc:spChg>
        <pc:spChg chg="add del mod">
          <ac:chgData name="GIOVANNI GENTILE" userId="df4883db-ebc5-4c4b-95aa-c73b0f5f7ae6" providerId="ADAL" clId="{976D81E2-5E71-4B2E-B65D-35DAA332C9AD}" dt="2024-05-30T12:01:01.242" v="2722" actId="478"/>
          <ac:spMkLst>
            <pc:docMk/>
            <pc:sldMk cId="455816561" sldId="299"/>
            <ac:spMk id="10" creationId="{D6DD8211-6395-BA62-5427-682FA62A5969}"/>
          </ac:spMkLst>
        </pc:spChg>
        <pc:spChg chg="del">
          <ac:chgData name="GIOVANNI GENTILE" userId="df4883db-ebc5-4c4b-95aa-c73b0f5f7ae6" providerId="ADAL" clId="{976D81E2-5E71-4B2E-B65D-35DAA332C9AD}" dt="2024-05-30T11:56:22.454" v="2692" actId="478"/>
          <ac:spMkLst>
            <pc:docMk/>
            <pc:sldMk cId="455816561" sldId="299"/>
            <ac:spMk id="14" creationId="{E17D1459-A9B5-6A92-B40B-893BFB37D2C0}"/>
          </ac:spMkLst>
        </pc:spChg>
        <pc:spChg chg="add mod">
          <ac:chgData name="GIOVANNI GENTILE" userId="df4883db-ebc5-4c4b-95aa-c73b0f5f7ae6" providerId="ADAL" clId="{976D81E2-5E71-4B2E-B65D-35DAA332C9AD}" dt="2024-05-30T12:02:42.720" v="2732" actId="207"/>
          <ac:spMkLst>
            <pc:docMk/>
            <pc:sldMk cId="455816561" sldId="299"/>
            <ac:spMk id="17" creationId="{BA2366A3-4C99-B6F1-9751-0EF39881FFA0}"/>
          </ac:spMkLst>
        </pc:spChg>
        <pc:spChg chg="add mod">
          <ac:chgData name="GIOVANNI GENTILE" userId="df4883db-ebc5-4c4b-95aa-c73b0f5f7ae6" providerId="ADAL" clId="{976D81E2-5E71-4B2E-B65D-35DAA332C9AD}" dt="2024-05-30T12:03:21.190" v="2739" actId="2085"/>
          <ac:spMkLst>
            <pc:docMk/>
            <pc:sldMk cId="455816561" sldId="299"/>
            <ac:spMk id="18" creationId="{4B718605-14D2-CE3A-3F2A-AEC51F8B875A}"/>
          </ac:spMkLst>
        </pc:spChg>
        <pc:spChg chg="add mod">
          <ac:chgData name="GIOVANNI GENTILE" userId="df4883db-ebc5-4c4b-95aa-c73b0f5f7ae6" providerId="ADAL" clId="{976D81E2-5E71-4B2E-B65D-35DAA332C9AD}" dt="2024-05-30T12:12:51.831" v="2994" actId="2711"/>
          <ac:spMkLst>
            <pc:docMk/>
            <pc:sldMk cId="455816561" sldId="299"/>
            <ac:spMk id="19" creationId="{7D8FECB5-10DD-221A-53AD-4EF5FF112228}"/>
          </ac:spMkLst>
        </pc:spChg>
        <pc:spChg chg="add mod">
          <ac:chgData name="GIOVANNI GENTILE" userId="df4883db-ebc5-4c4b-95aa-c73b0f5f7ae6" providerId="ADAL" clId="{976D81E2-5E71-4B2E-B65D-35DAA332C9AD}" dt="2024-05-30T12:20:43.413" v="3404" actId="207"/>
          <ac:spMkLst>
            <pc:docMk/>
            <pc:sldMk cId="455816561" sldId="299"/>
            <ac:spMk id="20" creationId="{4B391AF0-DB43-AA12-B714-9EF41578CF30}"/>
          </ac:spMkLst>
        </pc:spChg>
        <pc:picChg chg="add mod">
          <ac:chgData name="GIOVANNI GENTILE" userId="df4883db-ebc5-4c4b-95aa-c73b0f5f7ae6" providerId="ADAL" clId="{976D81E2-5E71-4B2E-B65D-35DAA332C9AD}" dt="2024-05-30T12:01:08.240" v="2723" actId="1076"/>
          <ac:picMkLst>
            <pc:docMk/>
            <pc:sldMk cId="455816561" sldId="299"/>
            <ac:picMk id="2" creationId="{DA8C68B0-38EB-8FE1-733F-A4241E879B58}"/>
          </ac:picMkLst>
        </pc:picChg>
        <pc:picChg chg="add mod">
          <ac:chgData name="GIOVANNI GENTILE" userId="df4883db-ebc5-4c4b-95aa-c73b0f5f7ae6" providerId="ADAL" clId="{976D81E2-5E71-4B2E-B65D-35DAA332C9AD}" dt="2024-05-30T12:00:49.688" v="2719" actId="1076"/>
          <ac:picMkLst>
            <pc:docMk/>
            <pc:sldMk cId="455816561" sldId="299"/>
            <ac:picMk id="3" creationId="{8EFA4945-71F0-14C8-09EA-DF7199C6FE33}"/>
          </ac:picMkLst>
        </pc:picChg>
        <pc:picChg chg="del">
          <ac:chgData name="GIOVANNI GENTILE" userId="df4883db-ebc5-4c4b-95aa-c73b0f5f7ae6" providerId="ADAL" clId="{976D81E2-5E71-4B2E-B65D-35DAA332C9AD}" dt="2024-05-30T11:56:15.881" v="2690" actId="478"/>
          <ac:picMkLst>
            <pc:docMk/>
            <pc:sldMk cId="455816561" sldId="299"/>
            <ac:picMk id="7" creationId="{283463E4-FBE8-E897-36BA-B66B3506D9EE}"/>
          </ac:picMkLst>
        </pc:picChg>
        <pc:picChg chg="del">
          <ac:chgData name="GIOVANNI GENTILE" userId="df4883db-ebc5-4c4b-95aa-c73b0f5f7ae6" providerId="ADAL" clId="{976D81E2-5E71-4B2E-B65D-35DAA332C9AD}" dt="2024-05-30T11:56:22.454" v="2692" actId="478"/>
          <ac:picMkLst>
            <pc:docMk/>
            <pc:sldMk cId="455816561" sldId="299"/>
            <ac:picMk id="11" creationId="{B3B0488E-3A78-F616-0D20-554B935871D5}"/>
          </ac:picMkLst>
        </pc:picChg>
        <pc:picChg chg="add del">
          <ac:chgData name="GIOVANNI GENTILE" userId="df4883db-ebc5-4c4b-95aa-c73b0f5f7ae6" providerId="ADAL" clId="{976D81E2-5E71-4B2E-B65D-35DAA332C9AD}" dt="2024-05-30T12:13:25.658" v="3001" actId="22"/>
          <ac:picMkLst>
            <pc:docMk/>
            <pc:sldMk cId="455816561" sldId="299"/>
            <ac:picMk id="22" creationId="{6739217B-177F-09DE-C13B-84797F079ABD}"/>
          </ac:picMkLst>
        </pc:picChg>
        <pc:picChg chg="add del">
          <ac:chgData name="GIOVANNI GENTILE" userId="df4883db-ebc5-4c4b-95aa-c73b0f5f7ae6" providerId="ADAL" clId="{976D81E2-5E71-4B2E-B65D-35DAA332C9AD}" dt="2024-05-30T12:13:28.964" v="3003" actId="478"/>
          <ac:picMkLst>
            <pc:docMk/>
            <pc:sldMk cId="455816561" sldId="299"/>
            <ac:picMk id="24" creationId="{FA5F58FC-7C10-7989-B46B-7770B17BBE3F}"/>
          </ac:picMkLst>
        </pc:picChg>
        <pc:picChg chg="add del">
          <ac:chgData name="GIOVANNI GENTILE" userId="df4883db-ebc5-4c4b-95aa-c73b0f5f7ae6" providerId="ADAL" clId="{976D81E2-5E71-4B2E-B65D-35DAA332C9AD}" dt="2024-05-30T12:13:44.197" v="3005" actId="478"/>
          <ac:picMkLst>
            <pc:docMk/>
            <pc:sldMk cId="455816561" sldId="299"/>
            <ac:picMk id="26" creationId="{7158CE4C-872E-9C2A-2579-F917F1237639}"/>
          </ac:picMkLst>
        </pc:picChg>
        <pc:picChg chg="add mod">
          <ac:chgData name="GIOVANNI GENTILE" userId="df4883db-ebc5-4c4b-95aa-c73b0f5f7ae6" providerId="ADAL" clId="{976D81E2-5E71-4B2E-B65D-35DAA332C9AD}" dt="2024-05-30T12:17:59.211" v="3232" actId="1076"/>
          <ac:picMkLst>
            <pc:docMk/>
            <pc:sldMk cId="455816561" sldId="299"/>
            <ac:picMk id="28" creationId="{701DBBD5-CC39-F6F1-23A4-DCF13CB2738A}"/>
          </ac:picMkLst>
        </pc:picChg>
        <pc:cxnChg chg="add mod">
          <ac:chgData name="GIOVANNI GENTILE" userId="df4883db-ebc5-4c4b-95aa-c73b0f5f7ae6" providerId="ADAL" clId="{976D81E2-5E71-4B2E-B65D-35DAA332C9AD}" dt="2024-05-30T12:01:15.873" v="2725" actId="14100"/>
          <ac:cxnSpMkLst>
            <pc:docMk/>
            <pc:sldMk cId="455816561" sldId="299"/>
            <ac:cxnSpMk id="6" creationId="{BD9B193D-1E47-8DD9-F05B-E84137D42048}"/>
          </ac:cxnSpMkLst>
        </pc:cxnChg>
        <pc:cxnChg chg="add del">
          <ac:chgData name="GIOVANNI GENTILE" userId="df4883db-ebc5-4c4b-95aa-c73b0f5f7ae6" providerId="ADAL" clId="{976D81E2-5E71-4B2E-B65D-35DAA332C9AD}" dt="2024-05-30T12:01:57.710" v="2727" actId="478"/>
          <ac:cxnSpMkLst>
            <pc:docMk/>
            <pc:sldMk cId="455816561" sldId="299"/>
            <ac:cxnSpMk id="16" creationId="{C2A15EB4-93D0-196B-7504-9AA5F1DA18A1}"/>
          </ac:cxnSpMkLst>
        </pc:cxnChg>
      </pc:sldChg>
      <pc:sldChg chg="addSp delSp modSp add mod">
        <pc:chgData name="GIOVANNI GENTILE" userId="df4883db-ebc5-4c4b-95aa-c73b0f5f7ae6" providerId="ADAL" clId="{976D81E2-5E71-4B2E-B65D-35DAA332C9AD}" dt="2024-05-30T12:28:44.435" v="3647" actId="1076"/>
        <pc:sldMkLst>
          <pc:docMk/>
          <pc:sldMk cId="3793757805" sldId="300"/>
        </pc:sldMkLst>
        <pc:spChg chg="add mod">
          <ac:chgData name="GIOVANNI GENTILE" userId="df4883db-ebc5-4c4b-95aa-c73b0f5f7ae6" providerId="ADAL" clId="{976D81E2-5E71-4B2E-B65D-35DAA332C9AD}" dt="2024-05-30T12:22:35.963" v="3446" actId="1076"/>
          <ac:spMkLst>
            <pc:docMk/>
            <pc:sldMk cId="3793757805" sldId="300"/>
            <ac:spMk id="4" creationId="{3B698F43-0AAE-DCAE-5452-FFBE21384DA3}"/>
          </ac:spMkLst>
        </pc:spChg>
        <pc:spChg chg="add mod">
          <ac:chgData name="GIOVANNI GENTILE" userId="df4883db-ebc5-4c4b-95aa-c73b0f5f7ae6" providerId="ADAL" clId="{976D81E2-5E71-4B2E-B65D-35DAA332C9AD}" dt="2024-05-30T12:28:44.435" v="3647" actId="1076"/>
          <ac:spMkLst>
            <pc:docMk/>
            <pc:sldMk cId="3793757805" sldId="300"/>
            <ac:spMk id="5" creationId="{132D1EA7-6DF9-69D7-7326-7398E8595E94}"/>
          </ac:spMkLst>
        </pc:spChg>
        <pc:spChg chg="add del mod">
          <ac:chgData name="GIOVANNI GENTILE" userId="df4883db-ebc5-4c4b-95aa-c73b0f5f7ae6" providerId="ADAL" clId="{976D81E2-5E71-4B2E-B65D-35DAA332C9AD}" dt="2024-05-30T12:27:54.041" v="3640" actId="478"/>
          <ac:spMkLst>
            <pc:docMk/>
            <pc:sldMk cId="3793757805" sldId="300"/>
            <ac:spMk id="6" creationId="{02E67446-EC9A-0536-3195-DB3458E28538}"/>
          </ac:spMkLst>
        </pc:spChg>
        <pc:spChg chg="del">
          <ac:chgData name="GIOVANNI GENTILE" userId="df4883db-ebc5-4c4b-95aa-c73b0f5f7ae6" providerId="ADAL" clId="{976D81E2-5E71-4B2E-B65D-35DAA332C9AD}" dt="2024-05-30T12:21:25.118" v="3406" actId="478"/>
          <ac:spMkLst>
            <pc:docMk/>
            <pc:sldMk cId="3793757805" sldId="300"/>
            <ac:spMk id="8" creationId="{2B3603CB-93A8-538B-DEE9-B6B596AE23CF}"/>
          </ac:spMkLst>
        </pc:spChg>
        <pc:spChg chg="del">
          <ac:chgData name="GIOVANNI GENTILE" userId="df4883db-ebc5-4c4b-95aa-c73b0f5f7ae6" providerId="ADAL" clId="{976D81E2-5E71-4B2E-B65D-35DAA332C9AD}" dt="2024-05-30T12:21:27.707" v="3407" actId="478"/>
          <ac:spMkLst>
            <pc:docMk/>
            <pc:sldMk cId="3793757805" sldId="300"/>
            <ac:spMk id="9" creationId="{AC09963E-0145-BDA7-7FEF-452DC2A52E0E}"/>
          </ac:spMkLst>
        </pc:spChg>
        <pc:spChg chg="del">
          <ac:chgData name="GIOVANNI GENTILE" userId="df4883db-ebc5-4c4b-95aa-c73b0f5f7ae6" providerId="ADAL" clId="{976D81E2-5E71-4B2E-B65D-35DAA332C9AD}" dt="2024-05-30T12:21:27.707" v="3407" actId="478"/>
          <ac:spMkLst>
            <pc:docMk/>
            <pc:sldMk cId="3793757805" sldId="300"/>
            <ac:spMk id="14" creationId="{E17D1459-A9B5-6A92-B40B-893BFB37D2C0}"/>
          </ac:spMkLst>
        </pc:spChg>
        <pc:picChg chg="add mod">
          <ac:chgData name="GIOVANNI GENTILE" userId="df4883db-ebc5-4c4b-95aa-c73b0f5f7ae6" providerId="ADAL" clId="{976D81E2-5E71-4B2E-B65D-35DAA332C9AD}" dt="2024-05-30T12:28:02.163" v="3645" actId="1076"/>
          <ac:picMkLst>
            <pc:docMk/>
            <pc:sldMk cId="3793757805" sldId="300"/>
            <ac:picMk id="3" creationId="{37C41EA1-EE57-2107-415D-B577379AFDB4}"/>
          </ac:picMkLst>
        </pc:picChg>
        <pc:picChg chg="del">
          <ac:chgData name="GIOVANNI GENTILE" userId="df4883db-ebc5-4c4b-95aa-c73b0f5f7ae6" providerId="ADAL" clId="{976D81E2-5E71-4B2E-B65D-35DAA332C9AD}" dt="2024-05-30T12:21:23.673" v="3405" actId="478"/>
          <ac:picMkLst>
            <pc:docMk/>
            <pc:sldMk cId="3793757805" sldId="300"/>
            <ac:picMk id="7" creationId="{283463E4-FBE8-E897-36BA-B66B3506D9EE}"/>
          </ac:picMkLst>
        </pc:picChg>
        <pc:picChg chg="del">
          <ac:chgData name="GIOVANNI GENTILE" userId="df4883db-ebc5-4c4b-95aa-c73b0f5f7ae6" providerId="ADAL" clId="{976D81E2-5E71-4B2E-B65D-35DAA332C9AD}" dt="2024-05-30T12:21:27.707" v="3407" actId="478"/>
          <ac:picMkLst>
            <pc:docMk/>
            <pc:sldMk cId="3793757805" sldId="300"/>
            <ac:picMk id="11" creationId="{B3B0488E-3A78-F616-0D20-554B935871D5}"/>
          </ac:picMkLst>
        </pc:picChg>
      </pc:sldChg>
      <pc:sldChg chg="addSp delSp modSp add mod">
        <pc:chgData name="GIOVANNI GENTILE" userId="df4883db-ebc5-4c4b-95aa-c73b0f5f7ae6" providerId="ADAL" clId="{976D81E2-5E71-4B2E-B65D-35DAA332C9AD}" dt="2024-05-30T12:20:18.848" v="3399" actId="207"/>
        <pc:sldMkLst>
          <pc:docMk/>
          <pc:sldMk cId="1112238772" sldId="301"/>
        </pc:sldMkLst>
        <pc:spChg chg="add mod">
          <ac:chgData name="GIOVANNI GENTILE" userId="df4883db-ebc5-4c4b-95aa-c73b0f5f7ae6" providerId="ADAL" clId="{976D81E2-5E71-4B2E-B65D-35DAA332C9AD}" dt="2024-05-30T12:20:18.848" v="3399" actId="207"/>
          <ac:spMkLst>
            <pc:docMk/>
            <pc:sldMk cId="1112238772" sldId="301"/>
            <ac:spMk id="5" creationId="{6669B3BA-4A53-4917-3B2B-47F116C539A0}"/>
          </ac:spMkLst>
        </pc:spChg>
        <pc:spChg chg="add mod">
          <ac:chgData name="GIOVANNI GENTILE" userId="df4883db-ebc5-4c4b-95aa-c73b0f5f7ae6" providerId="ADAL" clId="{976D81E2-5E71-4B2E-B65D-35DAA332C9AD}" dt="2024-05-30T12:18:26.029" v="3248" actId="20577"/>
          <ac:spMkLst>
            <pc:docMk/>
            <pc:sldMk cId="1112238772" sldId="301"/>
            <ac:spMk id="6" creationId="{7D66967C-3548-8F56-C318-FB0A442EFE14}"/>
          </ac:spMkLst>
        </pc:spChg>
        <pc:spChg chg="add mod">
          <ac:chgData name="GIOVANNI GENTILE" userId="df4883db-ebc5-4c4b-95aa-c73b0f5f7ae6" providerId="ADAL" clId="{976D81E2-5E71-4B2E-B65D-35DAA332C9AD}" dt="2024-05-30T12:18:28.638" v="3250" actId="20577"/>
          <ac:spMkLst>
            <pc:docMk/>
            <pc:sldMk cId="1112238772" sldId="301"/>
            <ac:spMk id="7" creationId="{CD16740B-C89C-A08E-4B66-A533E9BEA4B9}"/>
          </ac:spMkLst>
        </pc:spChg>
        <pc:spChg chg="del">
          <ac:chgData name="GIOVANNI GENTILE" userId="df4883db-ebc5-4c4b-95aa-c73b0f5f7ae6" providerId="ADAL" clId="{976D81E2-5E71-4B2E-B65D-35DAA332C9AD}" dt="2024-05-29T15:43:01.724" v="2615" actId="478"/>
          <ac:spMkLst>
            <pc:docMk/>
            <pc:sldMk cId="1112238772" sldId="301"/>
            <ac:spMk id="10" creationId="{9E29C716-D01F-90D0-B4D9-4CD89565CD26}"/>
          </ac:spMkLst>
        </pc:spChg>
        <pc:spChg chg="mod">
          <ac:chgData name="GIOVANNI GENTILE" userId="df4883db-ebc5-4c4b-95aa-c73b0f5f7ae6" providerId="ADAL" clId="{976D81E2-5E71-4B2E-B65D-35DAA332C9AD}" dt="2024-05-29T15:41:34.900" v="2520" actId="20577"/>
          <ac:spMkLst>
            <pc:docMk/>
            <pc:sldMk cId="1112238772" sldId="301"/>
            <ac:spMk id="12" creationId="{36F33FF8-6B0B-D550-4C63-F33E366DF1D8}"/>
          </ac:spMkLst>
        </pc:spChg>
        <pc:picChg chg="del">
          <ac:chgData name="GIOVANNI GENTILE" userId="df4883db-ebc5-4c4b-95aa-c73b0f5f7ae6" providerId="ADAL" clId="{976D81E2-5E71-4B2E-B65D-35DAA332C9AD}" dt="2024-05-29T15:41:38.811" v="2521" actId="478"/>
          <ac:picMkLst>
            <pc:docMk/>
            <pc:sldMk cId="1112238772" sldId="301"/>
            <ac:picMk id="3" creationId="{E0046EF3-8801-46CE-37F9-CA821B0F6745}"/>
          </ac:picMkLst>
        </pc:picChg>
        <pc:picChg chg="add mod">
          <ac:chgData name="GIOVANNI GENTILE" userId="df4883db-ebc5-4c4b-95aa-c73b0f5f7ae6" providerId="ADAL" clId="{976D81E2-5E71-4B2E-B65D-35DAA332C9AD}" dt="2024-05-29T15:43:20.860" v="2618" actId="1076"/>
          <ac:picMkLst>
            <pc:docMk/>
            <pc:sldMk cId="1112238772" sldId="301"/>
            <ac:picMk id="4" creationId="{0790F52B-1565-615F-4B30-6C87B9A0C12F}"/>
          </ac:picMkLst>
        </pc:picChg>
      </pc:sldChg>
      <pc:sldChg chg="modSp">
        <pc:chgData name="GIOVANNI GENTILE" userId="df4883db-ebc5-4c4b-95aa-c73b0f5f7ae6" providerId="ADAL" clId="{976D81E2-5E71-4B2E-B65D-35DAA332C9AD}" dt="2024-05-30T12:14:45.617" v="3040"/>
        <pc:sldMkLst>
          <pc:docMk/>
          <pc:sldMk cId="623171219" sldId="302"/>
        </pc:sldMkLst>
        <pc:spChg chg="mod">
          <ac:chgData name="GIOVANNI GENTILE" userId="df4883db-ebc5-4c4b-95aa-c73b0f5f7ae6" providerId="ADAL" clId="{976D81E2-5E71-4B2E-B65D-35DAA332C9AD}" dt="2024-05-30T12:14:45.617" v="3040"/>
          <ac:spMkLst>
            <pc:docMk/>
            <pc:sldMk cId="623171219" sldId="302"/>
            <ac:spMk id="3" creationId="{FC10F8CB-9DF8-0508-CA7A-AE70FC1C062A}"/>
          </ac:spMkLst>
        </pc:spChg>
      </pc:sldChg>
      <pc:sldChg chg="modSp">
        <pc:chgData name="GIOVANNI GENTILE" userId="df4883db-ebc5-4c4b-95aa-c73b0f5f7ae6" providerId="ADAL" clId="{976D81E2-5E71-4B2E-B65D-35DAA332C9AD}" dt="2024-05-30T12:14:45.617" v="3040"/>
        <pc:sldMkLst>
          <pc:docMk/>
          <pc:sldMk cId="1470495045" sldId="303"/>
        </pc:sldMkLst>
        <pc:spChg chg="mod">
          <ac:chgData name="GIOVANNI GENTILE" userId="df4883db-ebc5-4c4b-95aa-c73b0f5f7ae6" providerId="ADAL" clId="{976D81E2-5E71-4B2E-B65D-35DAA332C9AD}" dt="2024-05-30T12:14:45.617" v="3040"/>
          <ac:spMkLst>
            <pc:docMk/>
            <pc:sldMk cId="1470495045" sldId="303"/>
            <ac:spMk id="3" creationId="{FC10F8CB-9DF8-0508-CA7A-AE70FC1C062A}"/>
          </ac:spMkLst>
        </pc:spChg>
      </pc:sldChg>
      <pc:sldChg chg="modSp mod">
        <pc:chgData name="GIOVANNI GENTILE" userId="df4883db-ebc5-4c4b-95aa-c73b0f5f7ae6" providerId="ADAL" clId="{976D81E2-5E71-4B2E-B65D-35DAA332C9AD}" dt="2024-05-30T19:48:50.318" v="5545" actId="20577"/>
        <pc:sldMkLst>
          <pc:docMk/>
          <pc:sldMk cId="1420826011" sldId="305"/>
        </pc:sldMkLst>
        <pc:spChg chg="mod">
          <ac:chgData name="GIOVANNI GENTILE" userId="df4883db-ebc5-4c4b-95aa-c73b0f5f7ae6" providerId="ADAL" clId="{976D81E2-5E71-4B2E-B65D-35DAA332C9AD}" dt="2024-05-30T19:48:50.318" v="5545" actId="20577"/>
          <ac:spMkLst>
            <pc:docMk/>
            <pc:sldMk cId="1420826011" sldId="305"/>
            <ac:spMk id="3" creationId="{FC10F8CB-9DF8-0508-CA7A-AE70FC1C062A}"/>
          </ac:spMkLst>
        </pc:spChg>
      </pc:sldChg>
      <pc:sldChg chg="modSp mod">
        <pc:chgData name="GIOVANNI GENTILE" userId="df4883db-ebc5-4c4b-95aa-c73b0f5f7ae6" providerId="ADAL" clId="{976D81E2-5E71-4B2E-B65D-35DAA332C9AD}" dt="2024-05-30T19:49:40.813" v="5546" actId="207"/>
        <pc:sldMkLst>
          <pc:docMk/>
          <pc:sldMk cId="3511212883" sldId="306"/>
        </pc:sldMkLst>
        <pc:spChg chg="mod">
          <ac:chgData name="GIOVANNI GENTILE" userId="df4883db-ebc5-4c4b-95aa-c73b0f5f7ae6" providerId="ADAL" clId="{976D81E2-5E71-4B2E-B65D-35DAA332C9AD}" dt="2024-05-30T19:49:40.813" v="5546" actId="207"/>
          <ac:spMkLst>
            <pc:docMk/>
            <pc:sldMk cId="3511212883" sldId="306"/>
            <ac:spMk id="2" creationId="{F679FEB9-46BF-9208-08A4-69CC8D9DD4C8}"/>
          </ac:spMkLst>
        </pc:spChg>
      </pc:sldChg>
      <pc:sldChg chg="addSp delSp modSp add mod">
        <pc:chgData name="GIOVANNI GENTILE" userId="df4883db-ebc5-4c4b-95aa-c73b0f5f7ae6" providerId="ADAL" clId="{976D81E2-5E71-4B2E-B65D-35DAA332C9AD}" dt="2024-05-30T12:31:02.379" v="3667" actId="1076"/>
        <pc:sldMkLst>
          <pc:docMk/>
          <pc:sldMk cId="4075641424" sldId="310"/>
        </pc:sldMkLst>
        <pc:spChg chg="del">
          <ac:chgData name="GIOVANNI GENTILE" userId="df4883db-ebc5-4c4b-95aa-c73b0f5f7ae6" providerId="ADAL" clId="{976D81E2-5E71-4B2E-B65D-35DAA332C9AD}" dt="2024-05-30T12:28:57.665" v="3650" actId="478"/>
          <ac:spMkLst>
            <pc:docMk/>
            <pc:sldMk cId="4075641424" sldId="310"/>
            <ac:spMk id="5" creationId="{132D1EA7-6DF9-69D7-7326-7398E8595E94}"/>
          </ac:spMkLst>
        </pc:spChg>
        <pc:picChg chg="del">
          <ac:chgData name="GIOVANNI GENTILE" userId="df4883db-ebc5-4c4b-95aa-c73b0f5f7ae6" providerId="ADAL" clId="{976D81E2-5E71-4B2E-B65D-35DAA332C9AD}" dt="2024-05-30T12:28:56.069" v="3649" actId="478"/>
          <ac:picMkLst>
            <pc:docMk/>
            <pc:sldMk cId="4075641424" sldId="310"/>
            <ac:picMk id="3" creationId="{37C41EA1-EE57-2107-415D-B577379AFDB4}"/>
          </ac:picMkLst>
        </pc:picChg>
        <pc:picChg chg="add mod">
          <ac:chgData name="GIOVANNI GENTILE" userId="df4883db-ebc5-4c4b-95aa-c73b0f5f7ae6" providerId="ADAL" clId="{976D81E2-5E71-4B2E-B65D-35DAA332C9AD}" dt="2024-05-30T12:31:02.379" v="3667" actId="1076"/>
          <ac:picMkLst>
            <pc:docMk/>
            <pc:sldMk cId="4075641424" sldId="310"/>
            <ac:picMk id="6" creationId="{6339E88B-CBD1-C457-485C-F3573062D22D}"/>
          </ac:picMkLst>
        </pc:picChg>
        <pc:picChg chg="add del mod">
          <ac:chgData name="GIOVANNI GENTILE" userId="df4883db-ebc5-4c4b-95aa-c73b0f5f7ae6" providerId="ADAL" clId="{976D81E2-5E71-4B2E-B65D-35DAA332C9AD}" dt="2024-05-30T12:30:58.846" v="3666" actId="478"/>
          <ac:picMkLst>
            <pc:docMk/>
            <pc:sldMk cId="4075641424" sldId="310"/>
            <ac:picMk id="8" creationId="{37821DB4-FF27-B9F3-749F-52EF0C236FB5}"/>
          </ac:picMkLst>
        </pc:picChg>
      </pc:sldChg>
      <pc:sldChg chg="addSp delSp modSp add mod">
        <pc:chgData name="GIOVANNI GENTILE" userId="df4883db-ebc5-4c4b-95aa-c73b0f5f7ae6" providerId="ADAL" clId="{976D81E2-5E71-4B2E-B65D-35DAA332C9AD}" dt="2024-05-30T12:34:33.139" v="3995" actId="1076"/>
        <pc:sldMkLst>
          <pc:docMk/>
          <pc:sldMk cId="1757169250" sldId="311"/>
        </pc:sldMkLst>
        <pc:spChg chg="add mod">
          <ac:chgData name="GIOVANNI GENTILE" userId="df4883db-ebc5-4c4b-95aa-c73b0f5f7ae6" providerId="ADAL" clId="{976D81E2-5E71-4B2E-B65D-35DAA332C9AD}" dt="2024-05-30T12:34:30.179" v="3994" actId="1076"/>
          <ac:spMkLst>
            <pc:docMk/>
            <pc:sldMk cId="1757169250" sldId="311"/>
            <ac:spMk id="5" creationId="{E5B00AC5-7465-AB5B-45C8-30A461644926}"/>
          </ac:spMkLst>
        </pc:spChg>
        <pc:picChg chg="add mod">
          <ac:chgData name="GIOVANNI GENTILE" userId="df4883db-ebc5-4c4b-95aa-c73b0f5f7ae6" providerId="ADAL" clId="{976D81E2-5E71-4B2E-B65D-35DAA332C9AD}" dt="2024-05-30T12:31:23.203" v="3676" actId="14100"/>
          <ac:picMkLst>
            <pc:docMk/>
            <pc:sldMk cId="1757169250" sldId="311"/>
            <ac:picMk id="3" creationId="{64908A38-07B3-F31B-A632-48071A7CBD57}"/>
          </ac:picMkLst>
        </pc:picChg>
        <pc:picChg chg="del">
          <ac:chgData name="GIOVANNI GENTILE" userId="df4883db-ebc5-4c4b-95aa-c73b0f5f7ae6" providerId="ADAL" clId="{976D81E2-5E71-4B2E-B65D-35DAA332C9AD}" dt="2024-05-30T12:31:05.754" v="3669" actId="478"/>
          <ac:picMkLst>
            <pc:docMk/>
            <pc:sldMk cId="1757169250" sldId="311"/>
            <ac:picMk id="6" creationId="{6339E88B-CBD1-C457-485C-F3573062D22D}"/>
          </ac:picMkLst>
        </pc:picChg>
        <pc:picChg chg="add mod">
          <ac:chgData name="GIOVANNI GENTILE" userId="df4883db-ebc5-4c4b-95aa-c73b0f5f7ae6" providerId="ADAL" clId="{976D81E2-5E71-4B2E-B65D-35DAA332C9AD}" dt="2024-05-30T12:34:33.139" v="3995" actId="1076"/>
          <ac:picMkLst>
            <pc:docMk/>
            <pc:sldMk cId="1757169250" sldId="311"/>
            <ac:picMk id="8" creationId="{E6886EB6-FBB0-3473-E4BF-1D225F5BE6AA}"/>
          </ac:picMkLst>
        </pc:picChg>
      </pc:sldChg>
      <pc:sldChg chg="addSp delSp modSp add mod">
        <pc:chgData name="GIOVANNI GENTILE" userId="df4883db-ebc5-4c4b-95aa-c73b0f5f7ae6" providerId="ADAL" clId="{976D81E2-5E71-4B2E-B65D-35DAA332C9AD}" dt="2024-05-30T12:43:08.909" v="4134" actId="1076"/>
        <pc:sldMkLst>
          <pc:docMk/>
          <pc:sldMk cId="4189611373" sldId="312"/>
        </pc:sldMkLst>
        <pc:spChg chg="del">
          <ac:chgData name="GIOVANNI GENTILE" userId="df4883db-ebc5-4c4b-95aa-c73b0f5f7ae6" providerId="ADAL" clId="{976D81E2-5E71-4B2E-B65D-35DAA332C9AD}" dt="2024-05-30T12:34:40.025" v="3998" actId="478"/>
          <ac:spMkLst>
            <pc:docMk/>
            <pc:sldMk cId="4189611373" sldId="312"/>
            <ac:spMk id="5" creationId="{E5B00AC5-7465-AB5B-45C8-30A461644926}"/>
          </ac:spMkLst>
        </pc:spChg>
        <pc:spChg chg="add mod">
          <ac:chgData name="GIOVANNI GENTILE" userId="df4883db-ebc5-4c4b-95aa-c73b0f5f7ae6" providerId="ADAL" clId="{976D81E2-5E71-4B2E-B65D-35DAA332C9AD}" dt="2024-05-30T12:43:08.909" v="4134" actId="1076"/>
          <ac:spMkLst>
            <pc:docMk/>
            <pc:sldMk cId="4189611373" sldId="312"/>
            <ac:spMk id="7" creationId="{A4F2E44C-EF7A-A8A0-60F1-97F72DE4EA9E}"/>
          </ac:spMkLst>
        </pc:spChg>
        <pc:spChg chg="add del mod">
          <ac:chgData name="GIOVANNI GENTILE" userId="df4883db-ebc5-4c4b-95aa-c73b0f5f7ae6" providerId="ADAL" clId="{976D81E2-5E71-4B2E-B65D-35DAA332C9AD}" dt="2024-05-30T12:43:08.130" v="4133" actId="478"/>
          <ac:spMkLst>
            <pc:docMk/>
            <pc:sldMk cId="4189611373" sldId="312"/>
            <ac:spMk id="9" creationId="{032C57D5-DF7C-ADCB-699A-283BAEF0D956}"/>
          </ac:spMkLst>
        </pc:spChg>
        <pc:picChg chg="del">
          <ac:chgData name="GIOVANNI GENTILE" userId="df4883db-ebc5-4c4b-95aa-c73b0f5f7ae6" providerId="ADAL" clId="{976D81E2-5E71-4B2E-B65D-35DAA332C9AD}" dt="2024-05-30T12:34:38.494" v="3997" actId="478"/>
          <ac:picMkLst>
            <pc:docMk/>
            <pc:sldMk cId="4189611373" sldId="312"/>
            <ac:picMk id="3" creationId="{64908A38-07B3-F31B-A632-48071A7CBD57}"/>
          </ac:picMkLst>
        </pc:picChg>
        <pc:picChg chg="add mod">
          <ac:chgData name="GIOVANNI GENTILE" userId="df4883db-ebc5-4c4b-95aa-c73b0f5f7ae6" providerId="ADAL" clId="{976D81E2-5E71-4B2E-B65D-35DAA332C9AD}" dt="2024-05-30T12:35:25.331" v="4037" actId="14100"/>
          <ac:picMkLst>
            <pc:docMk/>
            <pc:sldMk cId="4189611373" sldId="312"/>
            <ac:picMk id="6" creationId="{5E991594-F27A-F585-864F-EE3A168700DA}"/>
          </ac:picMkLst>
        </pc:picChg>
        <pc:picChg chg="del">
          <ac:chgData name="GIOVANNI GENTILE" userId="df4883db-ebc5-4c4b-95aa-c73b0f5f7ae6" providerId="ADAL" clId="{976D81E2-5E71-4B2E-B65D-35DAA332C9AD}" dt="2024-05-30T12:34:40.451" v="3999" actId="478"/>
          <ac:picMkLst>
            <pc:docMk/>
            <pc:sldMk cId="4189611373" sldId="312"/>
            <ac:picMk id="8" creationId="{E6886EB6-FBB0-3473-E4BF-1D225F5BE6AA}"/>
          </ac:picMkLst>
        </pc:picChg>
      </pc:sldChg>
      <pc:sldChg chg="addSp delSp modSp add mod">
        <pc:chgData name="GIOVANNI GENTILE" userId="df4883db-ebc5-4c4b-95aa-c73b0f5f7ae6" providerId="ADAL" clId="{976D81E2-5E71-4B2E-B65D-35DAA332C9AD}" dt="2024-05-30T12:44:30.187" v="4219" actId="1076"/>
        <pc:sldMkLst>
          <pc:docMk/>
          <pc:sldMk cId="4030021475" sldId="313"/>
        </pc:sldMkLst>
        <pc:spChg chg="add del mod">
          <ac:chgData name="GIOVANNI GENTILE" userId="df4883db-ebc5-4c4b-95aa-c73b0f5f7ae6" providerId="ADAL" clId="{976D81E2-5E71-4B2E-B65D-35DAA332C9AD}" dt="2024-05-30T12:40:59.969" v="4095" actId="478"/>
          <ac:spMkLst>
            <pc:docMk/>
            <pc:sldMk cId="4030021475" sldId="313"/>
            <ac:spMk id="5" creationId="{4590EC5E-57A8-F365-C2CD-D8CE8F0C36C2}"/>
          </ac:spMkLst>
        </pc:spChg>
        <pc:spChg chg="del">
          <ac:chgData name="GIOVANNI GENTILE" userId="df4883db-ebc5-4c4b-95aa-c73b0f5f7ae6" providerId="ADAL" clId="{976D81E2-5E71-4B2E-B65D-35DAA332C9AD}" dt="2024-05-30T12:39:37.526" v="4042" actId="478"/>
          <ac:spMkLst>
            <pc:docMk/>
            <pc:sldMk cId="4030021475" sldId="313"/>
            <ac:spMk id="7" creationId="{A4F2E44C-EF7A-A8A0-60F1-97F72DE4EA9E}"/>
          </ac:spMkLst>
        </pc:spChg>
        <pc:spChg chg="add mod">
          <ac:chgData name="GIOVANNI GENTILE" userId="df4883db-ebc5-4c4b-95aa-c73b0f5f7ae6" providerId="ADAL" clId="{976D81E2-5E71-4B2E-B65D-35DAA332C9AD}" dt="2024-05-30T12:44:30.187" v="4219" actId="1076"/>
          <ac:spMkLst>
            <pc:docMk/>
            <pc:sldMk cId="4030021475" sldId="313"/>
            <ac:spMk id="9" creationId="{BFD5DC8D-70C1-46BA-1FC8-4284C97E76F0}"/>
          </ac:spMkLst>
        </pc:spChg>
        <pc:spChg chg="add del">
          <ac:chgData name="GIOVANNI GENTILE" userId="df4883db-ebc5-4c4b-95aa-c73b0f5f7ae6" providerId="ADAL" clId="{976D81E2-5E71-4B2E-B65D-35DAA332C9AD}" dt="2024-05-30T12:41:39.241" v="4113" actId="22"/>
          <ac:spMkLst>
            <pc:docMk/>
            <pc:sldMk cId="4030021475" sldId="313"/>
            <ac:spMk id="11" creationId="{53A98619-BC77-685F-C670-3ECD58107263}"/>
          </ac:spMkLst>
        </pc:spChg>
        <pc:spChg chg="add mod">
          <ac:chgData name="GIOVANNI GENTILE" userId="df4883db-ebc5-4c4b-95aa-c73b0f5f7ae6" providerId="ADAL" clId="{976D81E2-5E71-4B2E-B65D-35DAA332C9AD}" dt="2024-05-30T12:44:25.050" v="4218" actId="1076"/>
          <ac:spMkLst>
            <pc:docMk/>
            <pc:sldMk cId="4030021475" sldId="313"/>
            <ac:spMk id="13" creationId="{402E6C9A-7B34-29D2-554C-D9CADD1D6EBE}"/>
          </ac:spMkLst>
        </pc:spChg>
        <pc:picChg chg="add mod">
          <ac:chgData name="GIOVANNI GENTILE" userId="df4883db-ebc5-4c4b-95aa-c73b0f5f7ae6" providerId="ADAL" clId="{976D81E2-5E71-4B2E-B65D-35DAA332C9AD}" dt="2024-05-30T12:40:17.291" v="4050" actId="1076"/>
          <ac:picMkLst>
            <pc:docMk/>
            <pc:sldMk cId="4030021475" sldId="313"/>
            <ac:picMk id="3" creationId="{0033E44A-9231-06EB-0332-023AF639CD50}"/>
          </ac:picMkLst>
        </pc:picChg>
        <pc:picChg chg="del">
          <ac:chgData name="GIOVANNI GENTILE" userId="df4883db-ebc5-4c4b-95aa-c73b0f5f7ae6" providerId="ADAL" clId="{976D81E2-5E71-4B2E-B65D-35DAA332C9AD}" dt="2024-05-30T12:39:36.087" v="4041" actId="478"/>
          <ac:picMkLst>
            <pc:docMk/>
            <pc:sldMk cId="4030021475" sldId="313"/>
            <ac:picMk id="6" creationId="{5E991594-F27A-F585-864F-EE3A168700DA}"/>
          </ac:picMkLst>
        </pc:picChg>
        <pc:picChg chg="add mod">
          <ac:chgData name="GIOVANNI GENTILE" userId="df4883db-ebc5-4c4b-95aa-c73b0f5f7ae6" providerId="ADAL" clId="{976D81E2-5E71-4B2E-B65D-35DAA332C9AD}" dt="2024-05-30T12:42:40.622" v="4129" actId="1076"/>
          <ac:picMkLst>
            <pc:docMk/>
            <pc:sldMk cId="4030021475" sldId="313"/>
            <ac:picMk id="12" creationId="{B19DA07C-945C-0548-498A-23034659364B}"/>
          </ac:picMkLst>
        </pc:picChg>
      </pc:sldChg>
      <pc:sldChg chg="addSp delSp modSp add mod">
        <pc:chgData name="GIOVANNI GENTILE" userId="df4883db-ebc5-4c4b-95aa-c73b0f5f7ae6" providerId="ADAL" clId="{976D81E2-5E71-4B2E-B65D-35DAA332C9AD}" dt="2024-05-30T12:50:28.730" v="4718" actId="20577"/>
        <pc:sldMkLst>
          <pc:docMk/>
          <pc:sldMk cId="1193657260" sldId="314"/>
        </pc:sldMkLst>
        <pc:spChg chg="add mod">
          <ac:chgData name="GIOVANNI GENTILE" userId="df4883db-ebc5-4c4b-95aa-c73b0f5f7ae6" providerId="ADAL" clId="{976D81E2-5E71-4B2E-B65D-35DAA332C9AD}" dt="2024-05-30T12:50:28.730" v="4718" actId="20577"/>
          <ac:spMkLst>
            <pc:docMk/>
            <pc:sldMk cId="1193657260" sldId="314"/>
            <ac:spMk id="8" creationId="{48777217-A80E-5353-9FB9-BD49F90A6053}"/>
          </ac:spMkLst>
        </pc:spChg>
        <pc:spChg chg="del">
          <ac:chgData name="GIOVANNI GENTILE" userId="df4883db-ebc5-4c4b-95aa-c73b0f5f7ae6" providerId="ADAL" clId="{976D81E2-5E71-4B2E-B65D-35DAA332C9AD}" dt="2024-05-30T12:41:46.432" v="4116" actId="478"/>
          <ac:spMkLst>
            <pc:docMk/>
            <pc:sldMk cId="1193657260" sldId="314"/>
            <ac:spMk id="9" creationId="{BFD5DC8D-70C1-46BA-1FC8-4284C97E76F0}"/>
          </ac:spMkLst>
        </pc:spChg>
        <pc:spChg chg="add mod">
          <ac:chgData name="GIOVANNI GENTILE" userId="df4883db-ebc5-4c4b-95aa-c73b0f5f7ae6" providerId="ADAL" clId="{976D81E2-5E71-4B2E-B65D-35DAA332C9AD}" dt="2024-05-30T12:48:31.875" v="4676" actId="20577"/>
          <ac:spMkLst>
            <pc:docMk/>
            <pc:sldMk cId="1193657260" sldId="314"/>
            <ac:spMk id="10" creationId="{6FE44F21-627C-D62D-50D2-351FFA9BF694}"/>
          </ac:spMkLst>
        </pc:spChg>
        <pc:spChg chg="add mod">
          <ac:chgData name="GIOVANNI GENTILE" userId="df4883db-ebc5-4c4b-95aa-c73b0f5f7ae6" providerId="ADAL" clId="{976D81E2-5E71-4B2E-B65D-35DAA332C9AD}" dt="2024-05-30T12:50:15.660" v="4714" actId="207"/>
          <ac:spMkLst>
            <pc:docMk/>
            <pc:sldMk cId="1193657260" sldId="314"/>
            <ac:spMk id="11" creationId="{C672B2ED-329A-9F34-1929-66EEFEE99A53}"/>
          </ac:spMkLst>
        </pc:spChg>
        <pc:picChg chg="del">
          <ac:chgData name="GIOVANNI GENTILE" userId="df4883db-ebc5-4c4b-95aa-c73b0f5f7ae6" providerId="ADAL" clId="{976D81E2-5E71-4B2E-B65D-35DAA332C9AD}" dt="2024-05-30T12:41:44.941" v="4115" actId="478"/>
          <ac:picMkLst>
            <pc:docMk/>
            <pc:sldMk cId="1193657260" sldId="314"/>
            <ac:picMk id="3" creationId="{0033E44A-9231-06EB-0332-023AF639CD50}"/>
          </ac:picMkLst>
        </pc:picChg>
        <pc:picChg chg="add mod">
          <ac:chgData name="GIOVANNI GENTILE" userId="df4883db-ebc5-4c4b-95aa-c73b0f5f7ae6" providerId="ADAL" clId="{976D81E2-5E71-4B2E-B65D-35DAA332C9AD}" dt="2024-05-30T12:42:16.832" v="4118" actId="1076"/>
          <ac:picMkLst>
            <pc:docMk/>
            <pc:sldMk cId="1193657260" sldId="314"/>
            <ac:picMk id="5" creationId="{115502DA-313B-7C0A-55CE-0EA88322E09C}"/>
          </ac:picMkLst>
        </pc:picChg>
        <pc:picChg chg="add del mod">
          <ac:chgData name="GIOVANNI GENTILE" userId="df4883db-ebc5-4c4b-95aa-c73b0f5f7ae6" providerId="ADAL" clId="{976D81E2-5E71-4B2E-B65D-35DAA332C9AD}" dt="2024-05-30T12:42:28.871" v="4125" actId="21"/>
          <ac:picMkLst>
            <pc:docMk/>
            <pc:sldMk cId="1193657260" sldId="314"/>
            <ac:picMk id="7" creationId="{B19DA07C-945C-0548-498A-23034659364B}"/>
          </ac:picMkLst>
        </pc:picChg>
      </pc:sldChg>
      <pc:sldChg chg="addSp delSp modSp add mod">
        <pc:chgData name="GIOVANNI GENTILE" userId="df4883db-ebc5-4c4b-95aa-c73b0f5f7ae6" providerId="ADAL" clId="{976D81E2-5E71-4B2E-B65D-35DAA332C9AD}" dt="2024-06-04T19:45:29.803" v="5557" actId="313"/>
        <pc:sldMkLst>
          <pc:docMk/>
          <pc:sldMk cId="3138845483" sldId="315"/>
        </pc:sldMkLst>
        <pc:spChg chg="mod">
          <ac:chgData name="GIOVANNI GENTILE" userId="df4883db-ebc5-4c4b-95aa-c73b0f5f7ae6" providerId="ADAL" clId="{976D81E2-5E71-4B2E-B65D-35DAA332C9AD}" dt="2024-06-04T19:45:29.803" v="5557" actId="313"/>
          <ac:spMkLst>
            <pc:docMk/>
            <pc:sldMk cId="3138845483" sldId="315"/>
            <ac:spMk id="2" creationId="{A546F32A-8331-16E7-889D-65DCF30A380A}"/>
          </ac:spMkLst>
        </pc:spChg>
        <pc:spChg chg="add del mod">
          <ac:chgData name="GIOVANNI GENTILE" userId="df4883db-ebc5-4c4b-95aa-c73b0f5f7ae6" providerId="ADAL" clId="{976D81E2-5E71-4B2E-B65D-35DAA332C9AD}" dt="2024-05-30T19:27:32.330" v="4928" actId="478"/>
          <ac:spMkLst>
            <pc:docMk/>
            <pc:sldMk cId="3138845483" sldId="315"/>
            <ac:spMk id="3" creationId="{45D375B2-D9E4-A0D8-31D8-1E673C36738F}"/>
          </ac:spMkLst>
        </pc:spChg>
        <pc:spChg chg="del">
          <ac:chgData name="GIOVANNI GENTILE" userId="df4883db-ebc5-4c4b-95aa-c73b0f5f7ae6" providerId="ADAL" clId="{976D81E2-5E71-4B2E-B65D-35DAA332C9AD}" dt="2024-05-30T19:27:29.737" v="4927" actId="478"/>
          <ac:spMkLst>
            <pc:docMk/>
            <pc:sldMk cId="3138845483" sldId="315"/>
            <ac:spMk id="8" creationId="{31650ABF-FBB2-E61D-AF79-6C8B5B601370}"/>
          </ac:spMkLst>
        </pc:spChg>
        <pc:spChg chg="del">
          <ac:chgData name="GIOVANNI GENTILE" userId="df4883db-ebc5-4c4b-95aa-c73b0f5f7ae6" providerId="ADAL" clId="{976D81E2-5E71-4B2E-B65D-35DAA332C9AD}" dt="2024-05-30T19:27:26.538" v="4926" actId="478"/>
          <ac:spMkLst>
            <pc:docMk/>
            <pc:sldMk cId="3138845483" sldId="315"/>
            <ac:spMk id="11" creationId="{28BF3230-EE16-7E92-DD25-39CD5099240A}"/>
          </ac:spMkLst>
        </pc:spChg>
        <pc:picChg chg="del">
          <ac:chgData name="GIOVANNI GENTILE" userId="df4883db-ebc5-4c4b-95aa-c73b0f5f7ae6" providerId="ADAL" clId="{976D81E2-5E71-4B2E-B65D-35DAA332C9AD}" dt="2024-05-30T19:27:34.327" v="4929" actId="478"/>
          <ac:picMkLst>
            <pc:docMk/>
            <pc:sldMk cId="3138845483" sldId="315"/>
            <ac:picMk id="14" creationId="{0344DAE7-6821-7B30-B9A0-A7AE7273D4D5}"/>
          </ac:picMkLst>
        </pc:picChg>
      </pc:sldChg>
      <pc:sldChg chg="addSp modSp add mod">
        <pc:chgData name="GIOVANNI GENTILE" userId="df4883db-ebc5-4c4b-95aa-c73b0f5f7ae6" providerId="ADAL" clId="{976D81E2-5E71-4B2E-B65D-35DAA332C9AD}" dt="2024-06-04T19:51:17.144" v="5835" actId="1076"/>
        <pc:sldMkLst>
          <pc:docMk/>
          <pc:sldMk cId="899496140" sldId="316"/>
        </pc:sldMkLst>
        <pc:spChg chg="mod">
          <ac:chgData name="GIOVANNI GENTILE" userId="df4883db-ebc5-4c4b-95aa-c73b0f5f7ae6" providerId="ADAL" clId="{976D81E2-5E71-4B2E-B65D-35DAA332C9AD}" dt="2024-06-04T19:49:16.554" v="5705" actId="207"/>
          <ac:spMkLst>
            <pc:docMk/>
            <pc:sldMk cId="899496140" sldId="316"/>
            <ac:spMk id="2" creationId="{ADB8EA86-9C9E-6EF5-B294-9DC7221DD9C8}"/>
          </ac:spMkLst>
        </pc:spChg>
        <pc:spChg chg="mod">
          <ac:chgData name="GIOVANNI GENTILE" userId="df4883db-ebc5-4c4b-95aa-c73b0f5f7ae6" providerId="ADAL" clId="{976D81E2-5E71-4B2E-B65D-35DAA332C9AD}" dt="2024-06-04T19:51:17.144" v="5835" actId="1076"/>
          <ac:spMkLst>
            <pc:docMk/>
            <pc:sldMk cId="899496140" sldId="316"/>
            <ac:spMk id="4" creationId="{113BA94E-893E-526D-8FCC-9F47C515766F}"/>
          </ac:spMkLst>
        </pc:spChg>
        <pc:spChg chg="add mod">
          <ac:chgData name="GIOVANNI GENTILE" userId="df4883db-ebc5-4c4b-95aa-c73b0f5f7ae6" providerId="ADAL" clId="{976D81E2-5E71-4B2E-B65D-35DAA332C9AD}" dt="2024-06-04T19:50:21.548" v="5826" actId="114"/>
          <ac:spMkLst>
            <pc:docMk/>
            <pc:sldMk cId="899496140" sldId="316"/>
            <ac:spMk id="5" creationId="{6D429186-2058-45A7-B402-B008FED4D49D}"/>
          </ac:spMkLst>
        </pc:spChg>
      </pc:sldChg>
      <pc:sldChg chg="add del">
        <pc:chgData name="GIOVANNI GENTILE" userId="df4883db-ebc5-4c4b-95aa-c73b0f5f7ae6" providerId="ADAL" clId="{976D81E2-5E71-4B2E-B65D-35DAA332C9AD}" dt="2024-05-30T19:27:22.067" v="4925" actId="47"/>
        <pc:sldMkLst>
          <pc:docMk/>
          <pc:sldMk cId="2201092190" sldId="316"/>
        </pc:sldMkLst>
      </pc:sldChg>
      <pc:sldChg chg="add del">
        <pc:chgData name="GIOVANNI GENTILE" userId="df4883db-ebc5-4c4b-95aa-c73b0f5f7ae6" providerId="ADAL" clId="{976D81E2-5E71-4B2E-B65D-35DAA332C9AD}" dt="2024-05-30T19:27:22.067" v="4925" actId="47"/>
        <pc:sldMkLst>
          <pc:docMk/>
          <pc:sldMk cId="1274690515" sldId="317"/>
        </pc:sldMkLst>
      </pc:sldChg>
      <pc:sldChg chg="addSp modSp add mod">
        <pc:chgData name="GIOVANNI GENTILE" userId="df4883db-ebc5-4c4b-95aa-c73b0f5f7ae6" providerId="ADAL" clId="{976D81E2-5E71-4B2E-B65D-35DAA332C9AD}" dt="2024-06-04T20:00:47.706" v="6216" actId="1076"/>
        <pc:sldMkLst>
          <pc:docMk/>
          <pc:sldMk cId="3243744041" sldId="317"/>
        </pc:sldMkLst>
        <pc:spChg chg="mod">
          <ac:chgData name="GIOVANNI GENTILE" userId="df4883db-ebc5-4c4b-95aa-c73b0f5f7ae6" providerId="ADAL" clId="{976D81E2-5E71-4B2E-B65D-35DAA332C9AD}" dt="2024-06-04T19:59:07.569" v="6197" actId="1076"/>
          <ac:spMkLst>
            <pc:docMk/>
            <pc:sldMk cId="3243744041" sldId="317"/>
            <ac:spMk id="2" creationId="{7BE34DAB-3830-8104-4BEE-6EA15725A84E}"/>
          </ac:spMkLst>
        </pc:spChg>
        <pc:spChg chg="add mod">
          <ac:chgData name="GIOVANNI GENTILE" userId="df4883db-ebc5-4c4b-95aa-c73b0f5f7ae6" providerId="ADAL" clId="{976D81E2-5E71-4B2E-B65D-35DAA332C9AD}" dt="2024-06-04T19:58:31.465" v="6189" actId="1076"/>
          <ac:spMkLst>
            <pc:docMk/>
            <pc:sldMk cId="3243744041" sldId="317"/>
            <ac:spMk id="3" creationId="{2DEA1A6C-3B2C-7D2B-2802-2001BA5F0CA5}"/>
          </ac:spMkLst>
        </pc:spChg>
        <pc:spChg chg="add mod">
          <ac:chgData name="GIOVANNI GENTILE" userId="df4883db-ebc5-4c4b-95aa-c73b0f5f7ae6" providerId="ADAL" clId="{976D81E2-5E71-4B2E-B65D-35DAA332C9AD}" dt="2024-06-04T20:00:47.706" v="6216" actId="1076"/>
          <ac:spMkLst>
            <pc:docMk/>
            <pc:sldMk cId="3243744041" sldId="317"/>
            <ac:spMk id="5" creationId="{A2DA7184-E96F-F090-7F8D-2CCE351708A6}"/>
          </ac:spMkLst>
        </pc:spChg>
        <pc:spChg chg="add mod">
          <ac:chgData name="GIOVANNI GENTILE" userId="df4883db-ebc5-4c4b-95aa-c73b0f5f7ae6" providerId="ADAL" clId="{976D81E2-5E71-4B2E-B65D-35DAA332C9AD}" dt="2024-06-04T20:00:47.706" v="6216" actId="1076"/>
          <ac:spMkLst>
            <pc:docMk/>
            <pc:sldMk cId="3243744041" sldId="317"/>
            <ac:spMk id="7" creationId="{9B1A538F-3AAD-428D-D045-841A2D23AB53}"/>
          </ac:spMkLst>
        </pc:spChg>
        <pc:spChg chg="add mod">
          <ac:chgData name="GIOVANNI GENTILE" userId="df4883db-ebc5-4c4b-95aa-c73b0f5f7ae6" providerId="ADAL" clId="{976D81E2-5E71-4B2E-B65D-35DAA332C9AD}" dt="2024-06-04T19:56:01.960" v="6155" actId="1582"/>
          <ac:spMkLst>
            <pc:docMk/>
            <pc:sldMk cId="3243744041" sldId="317"/>
            <ac:spMk id="8" creationId="{B3003A37-F6A6-6C51-B0F0-5991F98AB27D}"/>
          </ac:spMkLst>
        </pc:spChg>
        <pc:spChg chg="add mod">
          <ac:chgData name="GIOVANNI GENTILE" userId="df4883db-ebc5-4c4b-95aa-c73b0f5f7ae6" providerId="ADAL" clId="{976D81E2-5E71-4B2E-B65D-35DAA332C9AD}" dt="2024-06-04T20:00:42.833" v="6215" actId="1076"/>
          <ac:spMkLst>
            <pc:docMk/>
            <pc:sldMk cId="3243744041" sldId="317"/>
            <ac:spMk id="16" creationId="{95E60447-E31E-736E-A572-E20090759956}"/>
          </ac:spMkLst>
        </pc:spChg>
        <pc:picChg chg="mod">
          <ac:chgData name="GIOVANNI GENTILE" userId="df4883db-ebc5-4c4b-95aa-c73b0f5f7ae6" providerId="ADAL" clId="{976D81E2-5E71-4B2E-B65D-35DAA332C9AD}" dt="2024-06-04T19:59:14.121" v="6199" actId="1076"/>
          <ac:picMkLst>
            <pc:docMk/>
            <pc:sldMk cId="3243744041" sldId="317"/>
            <ac:picMk id="4" creationId="{37D37A65-C543-C548-00D1-099AC5B25C1D}"/>
          </ac:picMkLst>
        </pc:picChg>
        <pc:cxnChg chg="add mod">
          <ac:chgData name="GIOVANNI GENTILE" userId="df4883db-ebc5-4c4b-95aa-c73b0f5f7ae6" providerId="ADAL" clId="{976D81E2-5E71-4B2E-B65D-35DAA332C9AD}" dt="2024-06-04T19:59:16.113" v="6200" actId="14100"/>
          <ac:cxnSpMkLst>
            <pc:docMk/>
            <pc:sldMk cId="3243744041" sldId="317"/>
            <ac:cxnSpMk id="10" creationId="{4CB1EA67-866F-444B-588B-0B0D0A4E6D42}"/>
          </ac:cxnSpMkLst>
        </pc:cxnChg>
      </pc:sldChg>
      <pc:sldChg chg="add del">
        <pc:chgData name="GIOVANNI GENTILE" userId="df4883db-ebc5-4c4b-95aa-c73b0f5f7ae6" providerId="ADAL" clId="{976D81E2-5E71-4B2E-B65D-35DAA332C9AD}" dt="2024-05-30T19:27:22.067" v="4925" actId="47"/>
        <pc:sldMkLst>
          <pc:docMk/>
          <pc:sldMk cId="1409111752" sldId="318"/>
        </pc:sldMkLst>
      </pc:sldChg>
      <pc:sldChg chg="addSp delSp modSp add mod">
        <pc:chgData name="GIOVANNI GENTILE" userId="df4883db-ebc5-4c4b-95aa-c73b0f5f7ae6" providerId="ADAL" clId="{976D81E2-5E71-4B2E-B65D-35DAA332C9AD}" dt="2024-06-11T13:53:23.886" v="12836" actId="1076"/>
        <pc:sldMkLst>
          <pc:docMk/>
          <pc:sldMk cId="1656773396" sldId="318"/>
        </pc:sldMkLst>
        <pc:spChg chg="mod">
          <ac:chgData name="GIOVANNI GENTILE" userId="df4883db-ebc5-4c4b-95aa-c73b0f5f7ae6" providerId="ADAL" clId="{976D81E2-5E71-4B2E-B65D-35DAA332C9AD}" dt="2024-06-04T20:02:56.657" v="6279" actId="1076"/>
          <ac:spMkLst>
            <pc:docMk/>
            <pc:sldMk cId="1656773396" sldId="318"/>
            <ac:spMk id="2" creationId="{8C751099-98A6-A876-833D-1C047E5C114F}"/>
          </ac:spMkLst>
        </pc:spChg>
        <pc:spChg chg="add mod">
          <ac:chgData name="GIOVANNI GENTILE" userId="df4883db-ebc5-4c4b-95aa-c73b0f5f7ae6" providerId="ADAL" clId="{976D81E2-5E71-4B2E-B65D-35DAA332C9AD}" dt="2024-06-04T20:04:51.145" v="6426" actId="1076"/>
          <ac:spMkLst>
            <pc:docMk/>
            <pc:sldMk cId="1656773396" sldId="318"/>
            <ac:spMk id="3" creationId="{F21A07D3-CA4F-F581-76A0-7A6F9F811734}"/>
          </ac:spMkLst>
        </pc:spChg>
        <pc:spChg chg="mod">
          <ac:chgData name="GIOVANNI GENTILE" userId="df4883db-ebc5-4c4b-95aa-c73b0f5f7ae6" providerId="ADAL" clId="{976D81E2-5E71-4B2E-B65D-35DAA332C9AD}" dt="2024-06-11T13:53:23.886" v="12836" actId="1076"/>
          <ac:spMkLst>
            <pc:docMk/>
            <pc:sldMk cId="1656773396" sldId="318"/>
            <ac:spMk id="6" creationId="{D962FE63-E87A-75B1-A9EE-36A075F42B89}"/>
          </ac:spMkLst>
        </pc:spChg>
        <pc:spChg chg="add del mod">
          <ac:chgData name="GIOVANNI GENTILE" userId="df4883db-ebc5-4c4b-95aa-c73b0f5f7ae6" providerId="ADAL" clId="{976D81E2-5E71-4B2E-B65D-35DAA332C9AD}" dt="2024-06-11T13:49:32.015" v="12828" actId="478"/>
          <ac:spMkLst>
            <pc:docMk/>
            <pc:sldMk cId="1656773396" sldId="318"/>
            <ac:spMk id="9" creationId="{E147880A-DEFC-F6E4-1749-AE09FF0D10C5}"/>
          </ac:spMkLst>
        </pc:spChg>
        <pc:cxnChg chg="add mod">
          <ac:chgData name="GIOVANNI GENTILE" userId="df4883db-ebc5-4c4b-95aa-c73b0f5f7ae6" providerId="ADAL" clId="{976D81E2-5E71-4B2E-B65D-35DAA332C9AD}" dt="2024-06-04T20:04:56.371" v="6428" actId="208"/>
          <ac:cxnSpMkLst>
            <pc:docMk/>
            <pc:sldMk cId="1656773396" sldId="318"/>
            <ac:cxnSpMk id="7" creationId="{DE06E370-07D4-CA15-A3D9-CED566BC22BE}"/>
          </ac:cxnSpMkLst>
        </pc:cxnChg>
      </pc:sldChg>
      <pc:sldChg chg="add del">
        <pc:chgData name="GIOVANNI GENTILE" userId="df4883db-ebc5-4c4b-95aa-c73b0f5f7ae6" providerId="ADAL" clId="{976D81E2-5E71-4B2E-B65D-35DAA332C9AD}" dt="2024-05-30T19:27:22.067" v="4925" actId="47"/>
        <pc:sldMkLst>
          <pc:docMk/>
          <pc:sldMk cId="777118739" sldId="319"/>
        </pc:sldMkLst>
      </pc:sldChg>
      <pc:sldChg chg="addSp modSp add mod">
        <pc:chgData name="GIOVANNI GENTILE" userId="df4883db-ebc5-4c4b-95aa-c73b0f5f7ae6" providerId="ADAL" clId="{976D81E2-5E71-4B2E-B65D-35DAA332C9AD}" dt="2024-06-04T20:08:45.838" v="6534" actId="207"/>
        <pc:sldMkLst>
          <pc:docMk/>
          <pc:sldMk cId="3830790981" sldId="319"/>
        </pc:sldMkLst>
        <pc:spChg chg="mod">
          <ac:chgData name="GIOVANNI GENTILE" userId="df4883db-ebc5-4c4b-95aa-c73b0f5f7ae6" providerId="ADAL" clId="{976D81E2-5E71-4B2E-B65D-35DAA332C9AD}" dt="2024-06-04T20:08:45.838" v="6534" actId="207"/>
          <ac:spMkLst>
            <pc:docMk/>
            <pc:sldMk cId="3830790981" sldId="319"/>
            <ac:spMk id="2" creationId="{73DB1E34-6AEA-3AA1-39CD-5BDE882D2498}"/>
          </ac:spMkLst>
        </pc:spChg>
        <pc:spChg chg="add mod">
          <ac:chgData name="GIOVANNI GENTILE" userId="df4883db-ebc5-4c4b-95aa-c73b0f5f7ae6" providerId="ADAL" clId="{976D81E2-5E71-4B2E-B65D-35DAA332C9AD}" dt="2024-06-04T20:07:59.517" v="6530" actId="207"/>
          <ac:spMkLst>
            <pc:docMk/>
            <pc:sldMk cId="3830790981" sldId="319"/>
            <ac:spMk id="3" creationId="{7996B937-035D-3C94-CA4A-8C241B25B7AE}"/>
          </ac:spMkLst>
        </pc:spChg>
      </pc:sldChg>
      <pc:sldChg chg="addSp delSp modSp add mod">
        <pc:chgData name="GIOVANNI GENTILE" userId="df4883db-ebc5-4c4b-95aa-c73b0f5f7ae6" providerId="ADAL" clId="{976D81E2-5E71-4B2E-B65D-35DAA332C9AD}" dt="2024-06-12T13:00:07.959" v="12844" actId="1038"/>
        <pc:sldMkLst>
          <pc:docMk/>
          <pc:sldMk cId="273131508" sldId="320"/>
        </pc:sldMkLst>
        <pc:spChg chg="add mod">
          <ac:chgData name="GIOVANNI GENTILE" userId="df4883db-ebc5-4c4b-95aa-c73b0f5f7ae6" providerId="ADAL" clId="{976D81E2-5E71-4B2E-B65D-35DAA332C9AD}" dt="2024-06-04T20:16:24.386" v="6774" actId="1076"/>
          <ac:spMkLst>
            <pc:docMk/>
            <pc:sldMk cId="273131508" sldId="320"/>
            <ac:spMk id="4" creationId="{EBA5DCB1-0E10-CA84-E3A5-C07F291DE6EC}"/>
          </ac:spMkLst>
        </pc:spChg>
        <pc:spChg chg="add mod">
          <ac:chgData name="GIOVANNI GENTILE" userId="df4883db-ebc5-4c4b-95aa-c73b0f5f7ae6" providerId="ADAL" clId="{976D81E2-5E71-4B2E-B65D-35DAA332C9AD}" dt="2024-06-04T20:13:24.817" v="6620" actId="1076"/>
          <ac:spMkLst>
            <pc:docMk/>
            <pc:sldMk cId="273131508" sldId="320"/>
            <ac:spMk id="6" creationId="{93EE6F88-BD49-827C-A702-D39E0E669909}"/>
          </ac:spMkLst>
        </pc:spChg>
        <pc:spChg chg="add del mod">
          <ac:chgData name="GIOVANNI GENTILE" userId="df4883db-ebc5-4c4b-95aa-c73b0f5f7ae6" providerId="ADAL" clId="{976D81E2-5E71-4B2E-B65D-35DAA332C9AD}" dt="2024-06-04T20:10:36.285" v="6583" actId="478"/>
          <ac:spMkLst>
            <pc:docMk/>
            <pc:sldMk cId="273131508" sldId="320"/>
            <ac:spMk id="7" creationId="{1D64A61A-5ADD-D234-90B2-7922A9C6574B}"/>
          </ac:spMkLst>
        </pc:spChg>
        <pc:spChg chg="add del mod">
          <ac:chgData name="GIOVANNI GENTILE" userId="df4883db-ebc5-4c4b-95aa-c73b0f5f7ae6" providerId="ADAL" clId="{976D81E2-5E71-4B2E-B65D-35DAA332C9AD}" dt="2024-06-04T20:11:03.833" v="6592" actId="478"/>
          <ac:spMkLst>
            <pc:docMk/>
            <pc:sldMk cId="273131508" sldId="320"/>
            <ac:spMk id="8" creationId="{04F1A441-BCB3-5B1A-8A33-FB5A75F4C750}"/>
          </ac:spMkLst>
        </pc:spChg>
        <pc:spChg chg="add del">
          <ac:chgData name="GIOVANNI GENTILE" userId="df4883db-ebc5-4c4b-95aa-c73b0f5f7ae6" providerId="ADAL" clId="{976D81E2-5E71-4B2E-B65D-35DAA332C9AD}" dt="2024-06-04T20:11:22.317" v="6597" actId="478"/>
          <ac:spMkLst>
            <pc:docMk/>
            <pc:sldMk cId="273131508" sldId="320"/>
            <ac:spMk id="12" creationId="{E8BC1F41-75BF-E84C-8D25-9ED48E4E8B1B}"/>
          </ac:spMkLst>
        </pc:spChg>
        <pc:spChg chg="add del">
          <ac:chgData name="GIOVANNI GENTILE" userId="df4883db-ebc5-4c4b-95aa-c73b0f5f7ae6" providerId="ADAL" clId="{976D81E2-5E71-4B2E-B65D-35DAA332C9AD}" dt="2024-06-04T20:11:45.985" v="6599" actId="478"/>
          <ac:spMkLst>
            <pc:docMk/>
            <pc:sldMk cId="273131508" sldId="320"/>
            <ac:spMk id="13" creationId="{B7E23341-3BB7-EBC4-63B2-3E4442A61986}"/>
          </ac:spMkLst>
        </pc:spChg>
        <pc:spChg chg="add mod">
          <ac:chgData name="GIOVANNI GENTILE" userId="df4883db-ebc5-4c4b-95aa-c73b0f5f7ae6" providerId="ADAL" clId="{976D81E2-5E71-4B2E-B65D-35DAA332C9AD}" dt="2024-06-04T20:16:26.927" v="6775" actId="1076"/>
          <ac:spMkLst>
            <pc:docMk/>
            <pc:sldMk cId="273131508" sldId="320"/>
            <ac:spMk id="14" creationId="{87EFF9AA-6B78-46A2-F332-D321285A3CE9}"/>
          </ac:spMkLst>
        </pc:spChg>
        <pc:spChg chg="add mod">
          <ac:chgData name="GIOVANNI GENTILE" userId="df4883db-ebc5-4c4b-95aa-c73b0f5f7ae6" providerId="ADAL" clId="{976D81E2-5E71-4B2E-B65D-35DAA332C9AD}" dt="2024-06-04T20:15:49.835" v="6767" actId="207"/>
          <ac:spMkLst>
            <pc:docMk/>
            <pc:sldMk cId="273131508" sldId="320"/>
            <ac:spMk id="15" creationId="{48558CFB-4E45-858D-02EE-F21BF55E15C1}"/>
          </ac:spMkLst>
        </pc:spChg>
        <pc:spChg chg="add mod">
          <ac:chgData name="GIOVANNI GENTILE" userId="df4883db-ebc5-4c4b-95aa-c73b0f5f7ae6" providerId="ADAL" clId="{976D81E2-5E71-4B2E-B65D-35DAA332C9AD}" dt="2024-06-04T20:16:32.398" v="6776" actId="1076"/>
          <ac:spMkLst>
            <pc:docMk/>
            <pc:sldMk cId="273131508" sldId="320"/>
            <ac:spMk id="16" creationId="{6D381DB2-981A-30CB-0799-EF902B703EE3}"/>
          </ac:spMkLst>
        </pc:spChg>
        <pc:spChg chg="add del">
          <ac:chgData name="GIOVANNI GENTILE" userId="df4883db-ebc5-4c4b-95aa-c73b0f5f7ae6" providerId="ADAL" clId="{976D81E2-5E71-4B2E-B65D-35DAA332C9AD}" dt="2024-06-04T20:13:10.813" v="6615" actId="478"/>
          <ac:spMkLst>
            <pc:docMk/>
            <pc:sldMk cId="273131508" sldId="320"/>
            <ac:spMk id="17" creationId="{C5DAD826-1C35-7A68-21D5-5590E001E268}"/>
          </ac:spMkLst>
        </pc:spChg>
        <pc:spChg chg="add mod">
          <ac:chgData name="GIOVANNI GENTILE" userId="df4883db-ebc5-4c4b-95aa-c73b0f5f7ae6" providerId="ADAL" clId="{976D81E2-5E71-4B2E-B65D-35DAA332C9AD}" dt="2024-06-04T20:13:40.969" v="6623" actId="207"/>
          <ac:spMkLst>
            <pc:docMk/>
            <pc:sldMk cId="273131508" sldId="320"/>
            <ac:spMk id="18" creationId="{08B83E54-D6B8-CE4A-2496-3D5FBA63EDFA}"/>
          </ac:spMkLst>
        </pc:spChg>
        <pc:picChg chg="mod">
          <ac:chgData name="GIOVANNI GENTILE" userId="df4883db-ebc5-4c4b-95aa-c73b0f5f7ae6" providerId="ADAL" clId="{976D81E2-5E71-4B2E-B65D-35DAA332C9AD}" dt="2024-06-04T20:09:16.986" v="6542" actId="1076"/>
          <ac:picMkLst>
            <pc:docMk/>
            <pc:sldMk cId="273131508" sldId="320"/>
            <ac:picMk id="2" creationId="{A01C9CC3-19AF-CFC2-0B68-5A130EF2AFF2}"/>
          </ac:picMkLst>
        </pc:picChg>
        <pc:picChg chg="mod">
          <ac:chgData name="GIOVANNI GENTILE" userId="df4883db-ebc5-4c4b-95aa-c73b0f5f7ae6" providerId="ADAL" clId="{976D81E2-5E71-4B2E-B65D-35DAA332C9AD}" dt="2024-06-12T13:00:07.959" v="12844" actId="1038"/>
          <ac:picMkLst>
            <pc:docMk/>
            <pc:sldMk cId="273131508" sldId="320"/>
            <ac:picMk id="3" creationId="{B32EAFB7-B558-1EA2-542F-661D627568C5}"/>
          </ac:picMkLst>
        </pc:picChg>
        <pc:picChg chg="mod">
          <ac:chgData name="GIOVANNI GENTILE" userId="df4883db-ebc5-4c4b-95aa-c73b0f5f7ae6" providerId="ADAL" clId="{976D81E2-5E71-4B2E-B65D-35DAA332C9AD}" dt="2024-06-04T20:09:42.186" v="6549" actId="1076"/>
          <ac:picMkLst>
            <pc:docMk/>
            <pc:sldMk cId="273131508" sldId="320"/>
            <ac:picMk id="5" creationId="{E32B2878-0C2E-8D99-3B38-CE011A19073B}"/>
          </ac:picMkLst>
        </pc:picChg>
        <pc:cxnChg chg="add del mod">
          <ac:chgData name="GIOVANNI GENTILE" userId="df4883db-ebc5-4c4b-95aa-c73b0f5f7ae6" providerId="ADAL" clId="{976D81E2-5E71-4B2E-B65D-35DAA332C9AD}" dt="2024-06-04T20:11:14.057" v="6595" actId="478"/>
          <ac:cxnSpMkLst>
            <pc:docMk/>
            <pc:sldMk cId="273131508" sldId="320"/>
            <ac:cxnSpMk id="10" creationId="{F562C604-6BBE-5D6B-11A9-07854B983185}"/>
          </ac:cxnSpMkLst>
        </pc:cxnChg>
      </pc:sldChg>
      <pc:sldChg chg="add del">
        <pc:chgData name="GIOVANNI GENTILE" userId="df4883db-ebc5-4c4b-95aa-c73b0f5f7ae6" providerId="ADAL" clId="{976D81E2-5E71-4B2E-B65D-35DAA332C9AD}" dt="2024-05-30T19:27:22.067" v="4925" actId="47"/>
        <pc:sldMkLst>
          <pc:docMk/>
          <pc:sldMk cId="3302627740" sldId="320"/>
        </pc:sldMkLst>
      </pc:sldChg>
      <pc:sldChg chg="addSp modSp add mod">
        <pc:chgData name="GIOVANNI GENTILE" userId="df4883db-ebc5-4c4b-95aa-c73b0f5f7ae6" providerId="ADAL" clId="{976D81E2-5E71-4B2E-B65D-35DAA332C9AD}" dt="2024-06-04T20:23:05.016" v="6845" actId="1076"/>
        <pc:sldMkLst>
          <pc:docMk/>
          <pc:sldMk cId="1161243253" sldId="321"/>
        </pc:sldMkLst>
        <pc:spChg chg="mod">
          <ac:chgData name="GIOVANNI GENTILE" userId="df4883db-ebc5-4c4b-95aa-c73b0f5f7ae6" providerId="ADAL" clId="{976D81E2-5E71-4B2E-B65D-35DAA332C9AD}" dt="2024-06-04T20:22:58.872" v="6844" actId="1076"/>
          <ac:spMkLst>
            <pc:docMk/>
            <pc:sldMk cId="1161243253" sldId="321"/>
            <ac:spMk id="2" creationId="{E0474B4C-765C-6C87-CD70-CD1C04E7FD5A}"/>
          </ac:spMkLst>
        </pc:spChg>
        <pc:spChg chg="mod">
          <ac:chgData name="GIOVANNI GENTILE" userId="df4883db-ebc5-4c4b-95aa-c73b0f5f7ae6" providerId="ADAL" clId="{976D81E2-5E71-4B2E-B65D-35DAA332C9AD}" dt="2024-06-04T20:23:05.016" v="6845" actId="1076"/>
          <ac:spMkLst>
            <pc:docMk/>
            <pc:sldMk cId="1161243253" sldId="321"/>
            <ac:spMk id="3" creationId="{6E33743B-A8B2-FD1A-12EF-BAB4229587B1}"/>
          </ac:spMkLst>
        </pc:spChg>
        <pc:spChg chg="add mod">
          <ac:chgData name="GIOVANNI GENTILE" userId="df4883db-ebc5-4c4b-95aa-c73b0f5f7ae6" providerId="ADAL" clId="{976D81E2-5E71-4B2E-B65D-35DAA332C9AD}" dt="2024-06-04T20:22:15.055" v="6835" actId="1582"/>
          <ac:spMkLst>
            <pc:docMk/>
            <pc:sldMk cId="1161243253" sldId="321"/>
            <ac:spMk id="4" creationId="{B371443C-FF08-21C9-463E-C0A8F75298B5}"/>
          </ac:spMkLst>
        </pc:spChg>
      </pc:sldChg>
      <pc:sldChg chg="add del">
        <pc:chgData name="GIOVANNI GENTILE" userId="df4883db-ebc5-4c4b-95aa-c73b0f5f7ae6" providerId="ADAL" clId="{976D81E2-5E71-4B2E-B65D-35DAA332C9AD}" dt="2024-05-30T19:27:22.067" v="4925" actId="47"/>
        <pc:sldMkLst>
          <pc:docMk/>
          <pc:sldMk cId="1480893702" sldId="321"/>
        </pc:sldMkLst>
      </pc:sldChg>
      <pc:sldChg chg="addSp modSp add mod">
        <pc:chgData name="GIOVANNI GENTILE" userId="df4883db-ebc5-4c4b-95aa-c73b0f5f7ae6" providerId="ADAL" clId="{976D81E2-5E71-4B2E-B65D-35DAA332C9AD}" dt="2024-06-04T20:26:46.683" v="7052" actId="2711"/>
        <pc:sldMkLst>
          <pc:docMk/>
          <pc:sldMk cId="1778994535" sldId="322"/>
        </pc:sldMkLst>
        <pc:spChg chg="add mod">
          <ac:chgData name="GIOVANNI GENTILE" userId="df4883db-ebc5-4c4b-95aa-c73b0f5f7ae6" providerId="ADAL" clId="{976D81E2-5E71-4B2E-B65D-35DAA332C9AD}" dt="2024-06-04T20:26:46.683" v="7052" actId="2711"/>
          <ac:spMkLst>
            <pc:docMk/>
            <pc:sldMk cId="1778994535" sldId="322"/>
            <ac:spMk id="2" creationId="{3B918E84-62A7-D3B9-BF91-6A37B2D95594}"/>
          </ac:spMkLst>
        </pc:spChg>
        <pc:spChg chg="mod">
          <ac:chgData name="GIOVANNI GENTILE" userId="df4883db-ebc5-4c4b-95aa-c73b0f5f7ae6" providerId="ADAL" clId="{976D81E2-5E71-4B2E-B65D-35DAA332C9AD}" dt="2024-06-04T20:25:14.967" v="6910" actId="1076"/>
          <ac:spMkLst>
            <pc:docMk/>
            <pc:sldMk cId="1778994535" sldId="322"/>
            <ac:spMk id="4" creationId="{2FA04169-5BD8-A0E2-C99D-B3375DF43189}"/>
          </ac:spMkLst>
        </pc:spChg>
      </pc:sldChg>
      <pc:sldChg chg="addSp delSp modSp add mod ord">
        <pc:chgData name="GIOVANNI GENTILE" userId="df4883db-ebc5-4c4b-95aa-c73b0f5f7ae6" providerId="ADAL" clId="{976D81E2-5E71-4B2E-B65D-35DAA332C9AD}" dt="2024-05-30T20:26:48.565" v="5554" actId="20577"/>
        <pc:sldMkLst>
          <pc:docMk/>
          <pc:sldMk cId="2267729158" sldId="323"/>
        </pc:sldMkLst>
        <pc:spChg chg="mod">
          <ac:chgData name="GIOVANNI GENTILE" userId="df4883db-ebc5-4c4b-95aa-c73b0f5f7ae6" providerId="ADAL" clId="{976D81E2-5E71-4B2E-B65D-35DAA332C9AD}" dt="2024-05-30T19:28:09.654" v="4955" actId="20577"/>
          <ac:spMkLst>
            <pc:docMk/>
            <pc:sldMk cId="2267729158" sldId="323"/>
            <ac:spMk id="2" creationId="{3A78B0FC-2D9E-3E01-630E-4522D9F63E4F}"/>
          </ac:spMkLst>
        </pc:spChg>
        <pc:spChg chg="del">
          <ac:chgData name="GIOVANNI GENTILE" userId="df4883db-ebc5-4c4b-95aa-c73b0f5f7ae6" providerId="ADAL" clId="{976D81E2-5E71-4B2E-B65D-35DAA332C9AD}" dt="2024-05-30T19:35:30.615" v="4956" actId="478"/>
          <ac:spMkLst>
            <pc:docMk/>
            <pc:sldMk cId="2267729158" sldId="323"/>
            <ac:spMk id="3" creationId="{C7F3ADA8-1874-4788-54A5-ED0D3F7AFAF8}"/>
          </ac:spMkLst>
        </pc:spChg>
        <pc:spChg chg="del">
          <ac:chgData name="GIOVANNI GENTILE" userId="df4883db-ebc5-4c4b-95aa-c73b0f5f7ae6" providerId="ADAL" clId="{976D81E2-5E71-4B2E-B65D-35DAA332C9AD}" dt="2024-05-30T19:35:32.338" v="4957" actId="478"/>
          <ac:spMkLst>
            <pc:docMk/>
            <pc:sldMk cId="2267729158" sldId="323"/>
            <ac:spMk id="4" creationId="{6ECE45DA-7005-B9C9-949D-4732F57A0667}"/>
          </ac:spMkLst>
        </pc:spChg>
        <pc:spChg chg="add mod">
          <ac:chgData name="GIOVANNI GENTILE" userId="df4883db-ebc5-4c4b-95aa-c73b0f5f7ae6" providerId="ADAL" clId="{976D81E2-5E71-4B2E-B65D-35DAA332C9AD}" dt="2024-05-30T20:26:45.356" v="5550" actId="20577"/>
          <ac:spMkLst>
            <pc:docMk/>
            <pc:sldMk cId="2267729158" sldId="323"/>
            <ac:spMk id="5" creationId="{D4EF5AE5-1F7A-DEFA-5BDB-9CA7849F577F}"/>
          </ac:spMkLst>
        </pc:spChg>
        <pc:spChg chg="add mod">
          <ac:chgData name="GIOVANNI GENTILE" userId="df4883db-ebc5-4c4b-95aa-c73b0f5f7ae6" providerId="ADAL" clId="{976D81E2-5E71-4B2E-B65D-35DAA332C9AD}" dt="2024-05-30T20:26:48.565" v="5554" actId="20577"/>
          <ac:spMkLst>
            <pc:docMk/>
            <pc:sldMk cId="2267729158" sldId="323"/>
            <ac:spMk id="6" creationId="{6B367A9D-FCCF-46F3-14A9-6ABB09C9E389}"/>
          </ac:spMkLst>
        </pc:spChg>
        <pc:picChg chg="add mod">
          <ac:chgData name="GIOVANNI GENTILE" userId="df4883db-ebc5-4c4b-95aa-c73b0f5f7ae6" providerId="ADAL" clId="{976D81E2-5E71-4B2E-B65D-35DAA332C9AD}" dt="2024-05-30T19:40:01.670" v="5196" actId="1076"/>
          <ac:picMkLst>
            <pc:docMk/>
            <pc:sldMk cId="2267729158" sldId="323"/>
            <ac:picMk id="1026" creationId="{2A8A60A3-0090-9228-8A37-81D4C55694B8}"/>
          </ac:picMkLst>
        </pc:picChg>
      </pc:sldChg>
      <pc:sldChg chg="modSp mod">
        <pc:chgData name="GIOVANNI GENTILE" userId="df4883db-ebc5-4c4b-95aa-c73b0f5f7ae6" providerId="ADAL" clId="{976D81E2-5E71-4B2E-B65D-35DAA332C9AD}" dt="2024-06-06T09:43:59.753" v="12658"/>
        <pc:sldMkLst>
          <pc:docMk/>
          <pc:sldMk cId="997473485" sldId="325"/>
        </pc:sldMkLst>
        <pc:spChg chg="mod">
          <ac:chgData name="GIOVANNI GENTILE" userId="df4883db-ebc5-4c4b-95aa-c73b0f5f7ae6" providerId="ADAL" clId="{976D81E2-5E71-4B2E-B65D-35DAA332C9AD}" dt="2024-06-06T09:43:59.753" v="12658"/>
          <ac:spMkLst>
            <pc:docMk/>
            <pc:sldMk cId="997473485" sldId="325"/>
            <ac:spMk id="3" creationId="{F3927A28-9B75-AC39-40AC-F00D7B7F5957}"/>
          </ac:spMkLst>
        </pc:spChg>
      </pc:sldChg>
      <pc:sldChg chg="addSp modSp mod">
        <pc:chgData name="GIOVANNI GENTILE" userId="df4883db-ebc5-4c4b-95aa-c73b0f5f7ae6" providerId="ADAL" clId="{976D81E2-5E71-4B2E-B65D-35DAA332C9AD}" dt="2024-06-07T12:37:44.287" v="12812" actId="1076"/>
        <pc:sldMkLst>
          <pc:docMk/>
          <pc:sldMk cId="227003349" sldId="326"/>
        </pc:sldMkLst>
        <pc:spChg chg="mod">
          <ac:chgData name="GIOVANNI GENTILE" userId="df4883db-ebc5-4c4b-95aa-c73b0f5f7ae6" providerId="ADAL" clId="{976D81E2-5E71-4B2E-B65D-35DAA332C9AD}" dt="2024-06-04T20:26:59.011" v="7056" actId="1076"/>
          <ac:spMkLst>
            <pc:docMk/>
            <pc:sldMk cId="227003349" sldId="326"/>
            <ac:spMk id="2" creationId="{FE9FBE05-C357-441A-6B0F-C9072F9B056F}"/>
          </ac:spMkLst>
        </pc:spChg>
        <pc:spChg chg="mod">
          <ac:chgData name="GIOVANNI GENTILE" userId="df4883db-ebc5-4c4b-95aa-c73b0f5f7ae6" providerId="ADAL" clId="{976D81E2-5E71-4B2E-B65D-35DAA332C9AD}" dt="2024-06-04T20:26:14.235" v="7050" actId="1076"/>
          <ac:spMkLst>
            <pc:docMk/>
            <pc:sldMk cId="227003349" sldId="326"/>
            <ac:spMk id="7" creationId="{8B384D8E-E9F4-21C4-83F7-57DB785EDE19}"/>
          </ac:spMkLst>
        </pc:spChg>
        <pc:picChg chg="add mod">
          <ac:chgData name="GIOVANNI GENTILE" userId="df4883db-ebc5-4c4b-95aa-c73b0f5f7ae6" providerId="ADAL" clId="{976D81E2-5E71-4B2E-B65D-35DAA332C9AD}" dt="2024-06-07T12:37:44.287" v="12812" actId="1076"/>
          <ac:picMkLst>
            <pc:docMk/>
            <pc:sldMk cId="227003349" sldId="326"/>
            <ac:picMk id="4" creationId="{78CC8C27-1ADC-5866-15B0-BC6F2CF68751}"/>
          </ac:picMkLst>
        </pc:picChg>
      </pc:sldChg>
      <pc:sldChg chg="addSp delSp modSp mod">
        <pc:chgData name="GIOVANNI GENTILE" userId="df4883db-ebc5-4c4b-95aa-c73b0f5f7ae6" providerId="ADAL" clId="{976D81E2-5E71-4B2E-B65D-35DAA332C9AD}" dt="2024-06-04T20:32:57.916" v="7441" actId="1076"/>
        <pc:sldMkLst>
          <pc:docMk/>
          <pc:sldMk cId="2051601458" sldId="327"/>
        </pc:sldMkLst>
        <pc:spChg chg="mod">
          <ac:chgData name="GIOVANNI GENTILE" userId="df4883db-ebc5-4c4b-95aa-c73b0f5f7ae6" providerId="ADAL" clId="{976D81E2-5E71-4B2E-B65D-35DAA332C9AD}" dt="2024-06-04T20:28:04.392" v="7084" actId="20577"/>
          <ac:spMkLst>
            <pc:docMk/>
            <pc:sldMk cId="2051601458" sldId="327"/>
            <ac:spMk id="2" creationId="{CFD12AD9-1E7D-E993-DAD4-4945F13D218A}"/>
          </ac:spMkLst>
        </pc:spChg>
        <pc:spChg chg="del">
          <ac:chgData name="GIOVANNI GENTILE" userId="df4883db-ebc5-4c4b-95aa-c73b0f5f7ae6" providerId="ADAL" clId="{976D81E2-5E71-4B2E-B65D-35DAA332C9AD}" dt="2024-06-04T20:28:22.125" v="7085" actId="931"/>
          <ac:spMkLst>
            <pc:docMk/>
            <pc:sldMk cId="2051601458" sldId="327"/>
            <ac:spMk id="3" creationId="{BC25ADFA-32E1-1FCD-C714-0FA55536B967}"/>
          </ac:spMkLst>
        </pc:spChg>
        <pc:spChg chg="add mod">
          <ac:chgData name="GIOVANNI GENTILE" userId="df4883db-ebc5-4c4b-95aa-c73b0f5f7ae6" providerId="ADAL" clId="{976D81E2-5E71-4B2E-B65D-35DAA332C9AD}" dt="2024-06-04T20:32:51.523" v="7439" actId="1076"/>
          <ac:spMkLst>
            <pc:docMk/>
            <pc:sldMk cId="2051601458" sldId="327"/>
            <ac:spMk id="7" creationId="{39156D22-B26F-0CAF-0E50-B86373928462}"/>
          </ac:spMkLst>
        </pc:spChg>
        <pc:spChg chg="add mod">
          <ac:chgData name="GIOVANNI GENTILE" userId="df4883db-ebc5-4c4b-95aa-c73b0f5f7ae6" providerId="ADAL" clId="{976D81E2-5E71-4B2E-B65D-35DAA332C9AD}" dt="2024-06-04T20:32:57.916" v="7441" actId="1076"/>
          <ac:spMkLst>
            <pc:docMk/>
            <pc:sldMk cId="2051601458" sldId="327"/>
            <ac:spMk id="10" creationId="{4307C935-56D3-A4C0-0254-834A3C8E8CEC}"/>
          </ac:spMkLst>
        </pc:spChg>
        <pc:picChg chg="add mod">
          <ac:chgData name="GIOVANNI GENTILE" userId="df4883db-ebc5-4c4b-95aa-c73b0f5f7ae6" providerId="ADAL" clId="{976D81E2-5E71-4B2E-B65D-35DAA332C9AD}" dt="2024-06-04T20:32:48.891" v="7438" actId="1076"/>
          <ac:picMkLst>
            <pc:docMk/>
            <pc:sldMk cId="2051601458" sldId="327"/>
            <ac:picMk id="6" creationId="{39E24DB6-C34B-43CE-93F0-68BAA3586952}"/>
          </ac:picMkLst>
        </pc:picChg>
        <pc:picChg chg="add mod">
          <ac:chgData name="GIOVANNI GENTILE" userId="df4883db-ebc5-4c4b-95aa-c73b0f5f7ae6" providerId="ADAL" clId="{976D81E2-5E71-4B2E-B65D-35DAA332C9AD}" dt="2024-06-04T20:32:55.211" v="7440" actId="1076"/>
          <ac:picMkLst>
            <pc:docMk/>
            <pc:sldMk cId="2051601458" sldId="327"/>
            <ac:picMk id="9" creationId="{DA58AE83-B802-25CE-FFC5-8B65FC89E64D}"/>
          </ac:picMkLst>
        </pc:picChg>
      </pc:sldChg>
      <pc:sldChg chg="addSp modSp mod">
        <pc:chgData name="GIOVANNI GENTILE" userId="df4883db-ebc5-4c4b-95aa-c73b0f5f7ae6" providerId="ADAL" clId="{976D81E2-5E71-4B2E-B65D-35DAA332C9AD}" dt="2024-06-07T12:38:17.048" v="12815" actId="1076"/>
        <pc:sldMkLst>
          <pc:docMk/>
          <pc:sldMk cId="878889381" sldId="328"/>
        </pc:sldMkLst>
        <pc:spChg chg="mod">
          <ac:chgData name="GIOVANNI GENTILE" userId="df4883db-ebc5-4c4b-95aa-c73b0f5f7ae6" providerId="ADAL" clId="{976D81E2-5E71-4B2E-B65D-35DAA332C9AD}" dt="2024-06-04T20:33:17.221" v="7467" actId="20577"/>
          <ac:spMkLst>
            <pc:docMk/>
            <pc:sldMk cId="878889381" sldId="328"/>
            <ac:spMk id="2" creationId="{AA2B4554-FE16-8A8C-C7F9-EDACB95FF6A5}"/>
          </ac:spMkLst>
        </pc:spChg>
        <pc:spChg chg="mod">
          <ac:chgData name="GIOVANNI GENTILE" userId="df4883db-ebc5-4c4b-95aa-c73b0f5f7ae6" providerId="ADAL" clId="{976D81E2-5E71-4B2E-B65D-35DAA332C9AD}" dt="2024-06-07T12:38:17.048" v="12815" actId="1076"/>
          <ac:spMkLst>
            <pc:docMk/>
            <pc:sldMk cId="878889381" sldId="328"/>
            <ac:spMk id="3" creationId="{933C32A1-46BA-A083-A9D6-9D1AEF923DF1}"/>
          </ac:spMkLst>
        </pc:spChg>
        <pc:picChg chg="add mod modCrop">
          <ac:chgData name="GIOVANNI GENTILE" userId="df4883db-ebc5-4c4b-95aa-c73b0f5f7ae6" providerId="ADAL" clId="{976D81E2-5E71-4B2E-B65D-35DAA332C9AD}" dt="2024-06-04T20:36:47.059" v="7677" actId="1076"/>
          <ac:picMkLst>
            <pc:docMk/>
            <pc:sldMk cId="878889381" sldId="328"/>
            <ac:picMk id="6" creationId="{E3714B41-F150-9156-74A1-A1C96E9C03B3}"/>
          </ac:picMkLst>
        </pc:picChg>
        <pc:picChg chg="add mod">
          <ac:chgData name="GIOVANNI GENTILE" userId="df4883db-ebc5-4c4b-95aa-c73b0f5f7ae6" providerId="ADAL" clId="{976D81E2-5E71-4B2E-B65D-35DAA332C9AD}" dt="2024-06-04T20:36:49.236" v="7678" actId="1076"/>
          <ac:picMkLst>
            <pc:docMk/>
            <pc:sldMk cId="878889381" sldId="328"/>
            <ac:picMk id="8" creationId="{1DD97192-E780-A334-4917-FF157D701D47}"/>
          </ac:picMkLst>
        </pc:picChg>
      </pc:sldChg>
      <pc:sldChg chg="addSp delSp modSp add mod ord">
        <pc:chgData name="GIOVANNI GENTILE" userId="df4883db-ebc5-4c4b-95aa-c73b0f5f7ae6" providerId="ADAL" clId="{976D81E2-5E71-4B2E-B65D-35DAA332C9AD}" dt="2024-06-12T13:06:12.474" v="12846"/>
        <pc:sldMkLst>
          <pc:docMk/>
          <pc:sldMk cId="1513990844" sldId="330"/>
        </pc:sldMkLst>
        <pc:spChg chg="mod">
          <ac:chgData name="GIOVANNI GENTILE" userId="df4883db-ebc5-4c4b-95aa-c73b0f5f7ae6" providerId="ADAL" clId="{976D81E2-5E71-4B2E-B65D-35DAA332C9AD}" dt="2024-06-04T20:37:28.017" v="7696" actId="20577"/>
          <ac:spMkLst>
            <pc:docMk/>
            <pc:sldMk cId="1513990844" sldId="330"/>
            <ac:spMk id="2" creationId="{AA2B4554-FE16-8A8C-C7F9-EDACB95FF6A5}"/>
          </ac:spMkLst>
        </pc:spChg>
        <pc:spChg chg="del">
          <ac:chgData name="GIOVANNI GENTILE" userId="df4883db-ebc5-4c4b-95aa-c73b0f5f7ae6" providerId="ADAL" clId="{976D81E2-5E71-4B2E-B65D-35DAA332C9AD}" dt="2024-06-04T20:37:03.383" v="7682" actId="478"/>
          <ac:spMkLst>
            <pc:docMk/>
            <pc:sldMk cId="1513990844" sldId="330"/>
            <ac:spMk id="3" creationId="{933C32A1-46BA-A083-A9D6-9D1AEF923DF1}"/>
          </ac:spMkLst>
        </pc:spChg>
        <pc:spChg chg="add del mod">
          <ac:chgData name="GIOVANNI GENTILE" userId="df4883db-ebc5-4c4b-95aa-c73b0f5f7ae6" providerId="ADAL" clId="{976D81E2-5E71-4B2E-B65D-35DAA332C9AD}" dt="2024-06-04T20:37:14.033" v="7689" actId="931"/>
          <ac:spMkLst>
            <pc:docMk/>
            <pc:sldMk cId="1513990844" sldId="330"/>
            <ac:spMk id="5" creationId="{1DA1F956-E6BB-E3EF-2871-2EC2DD511061}"/>
          </ac:spMkLst>
        </pc:spChg>
        <pc:spChg chg="add mod">
          <ac:chgData name="GIOVANNI GENTILE" userId="df4883db-ebc5-4c4b-95aa-c73b0f5f7ae6" providerId="ADAL" clId="{976D81E2-5E71-4B2E-B65D-35DAA332C9AD}" dt="2024-06-04T20:40:06.698" v="8031" actId="207"/>
          <ac:spMkLst>
            <pc:docMk/>
            <pc:sldMk cId="1513990844" sldId="330"/>
            <ac:spMk id="12" creationId="{F582B11E-7B7A-DC55-0D8A-44785FE06965}"/>
          </ac:spMkLst>
        </pc:spChg>
        <pc:picChg chg="del">
          <ac:chgData name="GIOVANNI GENTILE" userId="df4883db-ebc5-4c4b-95aa-c73b0f5f7ae6" providerId="ADAL" clId="{976D81E2-5E71-4B2E-B65D-35DAA332C9AD}" dt="2024-06-04T20:37:01.508" v="7681" actId="478"/>
          <ac:picMkLst>
            <pc:docMk/>
            <pc:sldMk cId="1513990844" sldId="330"/>
            <ac:picMk id="6" creationId="{E3714B41-F150-9156-74A1-A1C96E9C03B3}"/>
          </ac:picMkLst>
        </pc:picChg>
        <pc:picChg chg="del">
          <ac:chgData name="GIOVANNI GENTILE" userId="df4883db-ebc5-4c4b-95aa-c73b0f5f7ae6" providerId="ADAL" clId="{976D81E2-5E71-4B2E-B65D-35DAA332C9AD}" dt="2024-06-04T20:37:00.821" v="7680" actId="478"/>
          <ac:picMkLst>
            <pc:docMk/>
            <pc:sldMk cId="1513990844" sldId="330"/>
            <ac:picMk id="8" creationId="{1DD97192-E780-A334-4917-FF157D701D47}"/>
          </ac:picMkLst>
        </pc:picChg>
        <pc:picChg chg="add mod">
          <ac:chgData name="GIOVANNI GENTILE" userId="df4883db-ebc5-4c4b-95aa-c73b0f5f7ae6" providerId="ADAL" clId="{976D81E2-5E71-4B2E-B65D-35DAA332C9AD}" dt="2024-06-04T20:37:23.500" v="7694" actId="1076"/>
          <ac:picMkLst>
            <pc:docMk/>
            <pc:sldMk cId="1513990844" sldId="330"/>
            <ac:picMk id="9" creationId="{C4A2E62B-9B98-6442-86EC-319B567970C2}"/>
          </ac:picMkLst>
        </pc:picChg>
        <pc:picChg chg="add mod">
          <ac:chgData name="GIOVANNI GENTILE" userId="df4883db-ebc5-4c4b-95aa-c73b0f5f7ae6" providerId="ADAL" clId="{976D81E2-5E71-4B2E-B65D-35DAA332C9AD}" dt="2024-06-04T20:37:41.708" v="7702" actId="1076"/>
          <ac:picMkLst>
            <pc:docMk/>
            <pc:sldMk cId="1513990844" sldId="330"/>
            <ac:picMk id="11" creationId="{BD5E5319-3991-2FE7-09A5-365F7A9CC491}"/>
          </ac:picMkLst>
        </pc:picChg>
      </pc:sldChg>
      <pc:sldChg chg="addSp delSp modSp add del mod">
        <pc:chgData name="GIOVANNI GENTILE" userId="df4883db-ebc5-4c4b-95aa-c73b0f5f7ae6" providerId="ADAL" clId="{976D81E2-5E71-4B2E-B65D-35DAA332C9AD}" dt="2024-06-12T13:16:43.303" v="12867" actId="2696"/>
        <pc:sldMkLst>
          <pc:docMk/>
          <pc:sldMk cId="3203267940" sldId="331"/>
        </pc:sldMkLst>
        <pc:spChg chg="mod">
          <ac:chgData name="GIOVANNI GENTILE" userId="df4883db-ebc5-4c4b-95aa-c73b0f5f7ae6" providerId="ADAL" clId="{976D81E2-5E71-4B2E-B65D-35DAA332C9AD}" dt="2024-06-04T20:40:56.837" v="8074" actId="27636"/>
          <ac:spMkLst>
            <pc:docMk/>
            <pc:sldMk cId="3203267940" sldId="331"/>
            <ac:spMk id="2" creationId="{AA2B4554-FE16-8A8C-C7F9-EDACB95FF6A5}"/>
          </ac:spMkLst>
        </pc:spChg>
        <pc:spChg chg="add mod">
          <ac:chgData name="GIOVANNI GENTILE" userId="df4883db-ebc5-4c4b-95aa-c73b0f5f7ae6" providerId="ADAL" clId="{976D81E2-5E71-4B2E-B65D-35DAA332C9AD}" dt="2024-06-04T20:42:19.884" v="8203" actId="14100"/>
          <ac:spMkLst>
            <pc:docMk/>
            <pc:sldMk cId="3203267940" sldId="331"/>
            <ac:spMk id="4" creationId="{AAE9E465-4B37-437A-67CB-915D1B6F87BF}"/>
          </ac:spMkLst>
        </pc:spChg>
        <pc:spChg chg="add del mod">
          <ac:chgData name="GIOVANNI GENTILE" userId="df4883db-ebc5-4c4b-95aa-c73b0f5f7ae6" providerId="ADAL" clId="{976D81E2-5E71-4B2E-B65D-35DAA332C9AD}" dt="2024-06-04T20:42:00.232" v="8199"/>
          <ac:spMkLst>
            <pc:docMk/>
            <pc:sldMk cId="3203267940" sldId="331"/>
            <ac:spMk id="5" creationId="{DF65E773-EC73-8F85-EDD9-3974F6366010}"/>
          </ac:spMkLst>
        </pc:spChg>
        <pc:spChg chg="add mod">
          <ac:chgData name="GIOVANNI GENTILE" userId="df4883db-ebc5-4c4b-95aa-c73b0f5f7ae6" providerId="ADAL" clId="{976D81E2-5E71-4B2E-B65D-35DAA332C9AD}" dt="2024-06-04T20:42:55.348" v="8211" actId="1076"/>
          <ac:spMkLst>
            <pc:docMk/>
            <pc:sldMk cId="3203267940" sldId="331"/>
            <ac:spMk id="6" creationId="{090600D7-FC6B-7B28-3967-48A5F602DB37}"/>
          </ac:spMkLst>
        </pc:spChg>
        <pc:spChg chg="add del mod">
          <ac:chgData name="GIOVANNI GENTILE" userId="df4883db-ebc5-4c4b-95aa-c73b0f5f7ae6" providerId="ADAL" clId="{976D81E2-5E71-4B2E-B65D-35DAA332C9AD}" dt="2024-06-04T20:42:37.226" v="8207" actId="478"/>
          <ac:spMkLst>
            <pc:docMk/>
            <pc:sldMk cId="3203267940" sldId="331"/>
            <ac:spMk id="7" creationId="{3507C9A3-0047-910B-522F-0CFAC1091C8D}"/>
          </ac:spMkLst>
        </pc:spChg>
        <pc:spChg chg="add del mod">
          <ac:chgData name="GIOVANNI GENTILE" userId="df4883db-ebc5-4c4b-95aa-c73b0f5f7ae6" providerId="ADAL" clId="{976D81E2-5E71-4B2E-B65D-35DAA332C9AD}" dt="2024-06-04T20:42:42.669" v="8210" actId="478"/>
          <ac:spMkLst>
            <pc:docMk/>
            <pc:sldMk cId="3203267940" sldId="331"/>
            <ac:spMk id="8" creationId="{CCE7F5B2-E2FE-9F86-9B90-F879AE73E5CC}"/>
          </ac:spMkLst>
        </pc:spChg>
        <pc:spChg chg="add mod">
          <ac:chgData name="GIOVANNI GENTILE" userId="df4883db-ebc5-4c4b-95aa-c73b0f5f7ae6" providerId="ADAL" clId="{976D81E2-5E71-4B2E-B65D-35DAA332C9AD}" dt="2024-06-04T20:42:55.348" v="8211" actId="1076"/>
          <ac:spMkLst>
            <pc:docMk/>
            <pc:sldMk cId="3203267940" sldId="331"/>
            <ac:spMk id="10" creationId="{1BF2320F-08A6-F22A-1537-FD1A36AA5CA2}"/>
          </ac:spMkLst>
        </pc:spChg>
        <pc:spChg chg="del">
          <ac:chgData name="GIOVANNI GENTILE" userId="df4883db-ebc5-4c4b-95aa-c73b0f5f7ae6" providerId="ADAL" clId="{976D81E2-5E71-4B2E-B65D-35DAA332C9AD}" dt="2024-06-04T20:40:31.472" v="8036" actId="478"/>
          <ac:spMkLst>
            <pc:docMk/>
            <pc:sldMk cId="3203267940" sldId="331"/>
            <ac:spMk id="12" creationId="{F582B11E-7B7A-DC55-0D8A-44785FE06965}"/>
          </ac:spMkLst>
        </pc:spChg>
        <pc:spChg chg="add mod">
          <ac:chgData name="GIOVANNI GENTILE" userId="df4883db-ebc5-4c4b-95aa-c73b0f5f7ae6" providerId="ADAL" clId="{976D81E2-5E71-4B2E-B65D-35DAA332C9AD}" dt="2024-06-04T20:42:55.348" v="8211" actId="1076"/>
          <ac:spMkLst>
            <pc:docMk/>
            <pc:sldMk cId="3203267940" sldId="331"/>
            <ac:spMk id="13" creationId="{1DE76100-1825-3632-B564-99BF8E846522}"/>
          </ac:spMkLst>
        </pc:spChg>
        <pc:spChg chg="add mod">
          <ac:chgData name="GIOVANNI GENTILE" userId="df4883db-ebc5-4c4b-95aa-c73b0f5f7ae6" providerId="ADAL" clId="{976D81E2-5E71-4B2E-B65D-35DAA332C9AD}" dt="2024-06-04T20:44:41.149" v="8434" actId="1076"/>
          <ac:spMkLst>
            <pc:docMk/>
            <pc:sldMk cId="3203267940" sldId="331"/>
            <ac:spMk id="14" creationId="{2D1DA333-7EEA-4AD2-6A38-88773C16227A}"/>
          </ac:spMkLst>
        </pc:spChg>
        <pc:spChg chg="add mod">
          <ac:chgData name="GIOVANNI GENTILE" userId="df4883db-ebc5-4c4b-95aa-c73b0f5f7ae6" providerId="ADAL" clId="{976D81E2-5E71-4B2E-B65D-35DAA332C9AD}" dt="2024-06-04T20:44:07.103" v="8402" actId="20577"/>
          <ac:spMkLst>
            <pc:docMk/>
            <pc:sldMk cId="3203267940" sldId="331"/>
            <ac:spMk id="15" creationId="{A9076F22-D9B0-2E08-CDF8-18B033D03B5C}"/>
          </ac:spMkLst>
        </pc:spChg>
        <pc:spChg chg="add mod">
          <ac:chgData name="GIOVANNI GENTILE" userId="df4883db-ebc5-4c4b-95aa-c73b0f5f7ae6" providerId="ADAL" clId="{976D81E2-5E71-4B2E-B65D-35DAA332C9AD}" dt="2024-06-04T20:44:33.917" v="8431" actId="1076"/>
          <ac:spMkLst>
            <pc:docMk/>
            <pc:sldMk cId="3203267940" sldId="331"/>
            <ac:spMk id="16" creationId="{E51F7CBB-C437-E80B-E7EE-8560616D9F97}"/>
          </ac:spMkLst>
        </pc:spChg>
        <pc:spChg chg="add mod">
          <ac:chgData name="GIOVANNI GENTILE" userId="df4883db-ebc5-4c4b-95aa-c73b0f5f7ae6" providerId="ADAL" clId="{976D81E2-5E71-4B2E-B65D-35DAA332C9AD}" dt="2024-06-04T20:45:58.653" v="8585" actId="1076"/>
          <ac:spMkLst>
            <pc:docMk/>
            <pc:sldMk cId="3203267940" sldId="331"/>
            <ac:spMk id="17" creationId="{90225AD3-31C2-EF58-1BB5-DF6C47762598}"/>
          </ac:spMkLst>
        </pc:spChg>
        <pc:spChg chg="add mod">
          <ac:chgData name="GIOVANNI GENTILE" userId="df4883db-ebc5-4c4b-95aa-c73b0f5f7ae6" providerId="ADAL" clId="{976D81E2-5E71-4B2E-B65D-35DAA332C9AD}" dt="2024-06-04T20:47:52.612" v="8739" actId="20577"/>
          <ac:spMkLst>
            <pc:docMk/>
            <pc:sldMk cId="3203267940" sldId="331"/>
            <ac:spMk id="18" creationId="{B736E39D-57CD-D2EC-B0AF-DF9368979360}"/>
          </ac:spMkLst>
        </pc:spChg>
        <pc:spChg chg="add mod">
          <ac:chgData name="GIOVANNI GENTILE" userId="df4883db-ebc5-4c4b-95aa-c73b0f5f7ae6" providerId="ADAL" clId="{976D81E2-5E71-4B2E-B65D-35DAA332C9AD}" dt="2024-06-04T20:46:20.271" v="8614" actId="20577"/>
          <ac:spMkLst>
            <pc:docMk/>
            <pc:sldMk cId="3203267940" sldId="331"/>
            <ac:spMk id="19" creationId="{03B43BF2-79B9-BFB4-6A36-6E2A02D7075A}"/>
          </ac:spMkLst>
        </pc:spChg>
        <pc:picChg chg="del">
          <ac:chgData name="GIOVANNI GENTILE" userId="df4883db-ebc5-4c4b-95aa-c73b0f5f7ae6" providerId="ADAL" clId="{976D81E2-5E71-4B2E-B65D-35DAA332C9AD}" dt="2024-06-04T20:40:25.195" v="8033" actId="478"/>
          <ac:picMkLst>
            <pc:docMk/>
            <pc:sldMk cId="3203267940" sldId="331"/>
            <ac:picMk id="9" creationId="{C4A2E62B-9B98-6442-86EC-319B567970C2}"/>
          </ac:picMkLst>
        </pc:picChg>
        <pc:picChg chg="del">
          <ac:chgData name="GIOVANNI GENTILE" userId="df4883db-ebc5-4c4b-95aa-c73b0f5f7ae6" providerId="ADAL" clId="{976D81E2-5E71-4B2E-B65D-35DAA332C9AD}" dt="2024-06-04T20:40:27.791" v="8034" actId="478"/>
          <ac:picMkLst>
            <pc:docMk/>
            <pc:sldMk cId="3203267940" sldId="331"/>
            <ac:picMk id="11" creationId="{BD5E5319-3991-2FE7-09A5-365F7A9CC491}"/>
          </ac:picMkLst>
        </pc:picChg>
      </pc:sldChg>
      <pc:sldChg chg="addSp delSp modSp add mod">
        <pc:chgData name="GIOVANNI GENTILE" userId="df4883db-ebc5-4c4b-95aa-c73b0f5f7ae6" providerId="ADAL" clId="{976D81E2-5E71-4B2E-B65D-35DAA332C9AD}" dt="2024-06-05T10:12:14.440" v="9038"/>
        <pc:sldMkLst>
          <pc:docMk/>
          <pc:sldMk cId="3517779760" sldId="332"/>
        </pc:sldMkLst>
        <pc:spChg chg="mod">
          <ac:chgData name="GIOVANNI GENTILE" userId="df4883db-ebc5-4c4b-95aa-c73b0f5f7ae6" providerId="ADAL" clId="{976D81E2-5E71-4B2E-B65D-35DAA332C9AD}" dt="2024-06-04T20:49:09.763" v="8763" actId="20577"/>
          <ac:spMkLst>
            <pc:docMk/>
            <pc:sldMk cId="3517779760" sldId="332"/>
            <ac:spMk id="2" creationId="{AA2B4554-FE16-8A8C-C7F9-EDACB95FF6A5}"/>
          </ac:spMkLst>
        </pc:spChg>
        <pc:spChg chg="del">
          <ac:chgData name="GIOVANNI GENTILE" userId="df4883db-ebc5-4c4b-95aa-c73b0f5f7ae6" providerId="ADAL" clId="{976D81E2-5E71-4B2E-B65D-35DAA332C9AD}" dt="2024-06-04T20:49:02.022" v="8741" actId="478"/>
          <ac:spMkLst>
            <pc:docMk/>
            <pc:sldMk cId="3517779760" sldId="332"/>
            <ac:spMk id="4" creationId="{AAE9E465-4B37-437A-67CB-915D1B6F87BF}"/>
          </ac:spMkLst>
        </pc:spChg>
        <pc:spChg chg="add del mod">
          <ac:chgData name="GIOVANNI GENTILE" userId="df4883db-ebc5-4c4b-95aa-c73b0f5f7ae6" providerId="ADAL" clId="{976D81E2-5E71-4B2E-B65D-35DAA332C9AD}" dt="2024-06-05T08:01:04.572" v="8766" actId="931"/>
          <ac:spMkLst>
            <pc:docMk/>
            <pc:sldMk cId="3517779760" sldId="332"/>
            <ac:spMk id="4" creationId="{C3EFDD99-5BB3-473B-25FF-BB29E83A2D00}"/>
          </ac:spMkLst>
        </pc:spChg>
        <pc:spChg chg="add del mod">
          <ac:chgData name="GIOVANNI GENTILE" userId="df4883db-ebc5-4c4b-95aa-c73b0f5f7ae6" providerId="ADAL" clId="{976D81E2-5E71-4B2E-B65D-35DAA332C9AD}" dt="2024-06-05T08:00:54.027" v="8765" actId="478"/>
          <ac:spMkLst>
            <pc:docMk/>
            <pc:sldMk cId="3517779760" sldId="332"/>
            <ac:spMk id="5" creationId="{53266F8A-0BA4-CB8D-3580-CED8E847143D}"/>
          </ac:spMkLst>
        </pc:spChg>
        <pc:spChg chg="del">
          <ac:chgData name="GIOVANNI GENTILE" userId="df4883db-ebc5-4c4b-95aa-c73b0f5f7ae6" providerId="ADAL" clId="{976D81E2-5E71-4B2E-B65D-35DAA332C9AD}" dt="2024-06-04T20:49:02.022" v="8741" actId="478"/>
          <ac:spMkLst>
            <pc:docMk/>
            <pc:sldMk cId="3517779760" sldId="332"/>
            <ac:spMk id="6" creationId="{090600D7-FC6B-7B28-3967-48A5F602DB37}"/>
          </ac:spMkLst>
        </pc:spChg>
        <pc:spChg chg="add mod">
          <ac:chgData name="GIOVANNI GENTILE" userId="df4883db-ebc5-4c4b-95aa-c73b0f5f7ae6" providerId="ADAL" clId="{976D81E2-5E71-4B2E-B65D-35DAA332C9AD}" dt="2024-06-05T10:12:13.720" v="9036" actId="1076"/>
          <ac:spMkLst>
            <pc:docMk/>
            <pc:sldMk cId="3517779760" sldId="332"/>
            <ac:spMk id="8" creationId="{F2187F91-CD69-033E-BD00-2E6C85B919EE}"/>
          </ac:spMkLst>
        </pc:spChg>
        <pc:spChg chg="add del mod">
          <ac:chgData name="GIOVANNI GENTILE" userId="df4883db-ebc5-4c4b-95aa-c73b0f5f7ae6" providerId="ADAL" clId="{976D81E2-5E71-4B2E-B65D-35DAA332C9AD}" dt="2024-06-05T10:12:14.440" v="9038"/>
          <ac:spMkLst>
            <pc:docMk/>
            <pc:sldMk cId="3517779760" sldId="332"/>
            <ac:spMk id="9" creationId="{875EC814-7F4D-2DEB-830E-4F7F4D782831}"/>
          </ac:spMkLst>
        </pc:spChg>
        <pc:spChg chg="del">
          <ac:chgData name="GIOVANNI GENTILE" userId="df4883db-ebc5-4c4b-95aa-c73b0f5f7ae6" providerId="ADAL" clId="{976D81E2-5E71-4B2E-B65D-35DAA332C9AD}" dt="2024-06-04T20:49:02.022" v="8741" actId="478"/>
          <ac:spMkLst>
            <pc:docMk/>
            <pc:sldMk cId="3517779760" sldId="332"/>
            <ac:spMk id="10" creationId="{1BF2320F-08A6-F22A-1537-FD1A36AA5CA2}"/>
          </ac:spMkLst>
        </pc:spChg>
        <pc:spChg chg="del">
          <ac:chgData name="GIOVANNI GENTILE" userId="df4883db-ebc5-4c4b-95aa-c73b0f5f7ae6" providerId="ADAL" clId="{976D81E2-5E71-4B2E-B65D-35DAA332C9AD}" dt="2024-06-04T20:49:02.022" v="8741" actId="478"/>
          <ac:spMkLst>
            <pc:docMk/>
            <pc:sldMk cId="3517779760" sldId="332"/>
            <ac:spMk id="13" creationId="{1DE76100-1825-3632-B564-99BF8E846522}"/>
          </ac:spMkLst>
        </pc:spChg>
        <pc:spChg chg="del">
          <ac:chgData name="GIOVANNI GENTILE" userId="df4883db-ebc5-4c4b-95aa-c73b0f5f7ae6" providerId="ADAL" clId="{976D81E2-5E71-4B2E-B65D-35DAA332C9AD}" dt="2024-06-04T20:49:02.022" v="8741" actId="478"/>
          <ac:spMkLst>
            <pc:docMk/>
            <pc:sldMk cId="3517779760" sldId="332"/>
            <ac:spMk id="14" creationId="{2D1DA333-7EEA-4AD2-6A38-88773C16227A}"/>
          </ac:spMkLst>
        </pc:spChg>
        <pc:spChg chg="del">
          <ac:chgData name="GIOVANNI GENTILE" userId="df4883db-ebc5-4c4b-95aa-c73b0f5f7ae6" providerId="ADAL" clId="{976D81E2-5E71-4B2E-B65D-35DAA332C9AD}" dt="2024-06-04T20:49:02.022" v="8741" actId="478"/>
          <ac:spMkLst>
            <pc:docMk/>
            <pc:sldMk cId="3517779760" sldId="332"/>
            <ac:spMk id="15" creationId="{A9076F22-D9B0-2E08-CDF8-18B033D03B5C}"/>
          </ac:spMkLst>
        </pc:spChg>
        <pc:spChg chg="del">
          <ac:chgData name="GIOVANNI GENTILE" userId="df4883db-ebc5-4c4b-95aa-c73b0f5f7ae6" providerId="ADAL" clId="{976D81E2-5E71-4B2E-B65D-35DAA332C9AD}" dt="2024-06-04T20:49:02.022" v="8741" actId="478"/>
          <ac:spMkLst>
            <pc:docMk/>
            <pc:sldMk cId="3517779760" sldId="332"/>
            <ac:spMk id="16" creationId="{E51F7CBB-C437-E80B-E7EE-8560616D9F97}"/>
          </ac:spMkLst>
        </pc:spChg>
        <pc:spChg chg="del">
          <ac:chgData name="GIOVANNI GENTILE" userId="df4883db-ebc5-4c4b-95aa-c73b0f5f7ae6" providerId="ADAL" clId="{976D81E2-5E71-4B2E-B65D-35DAA332C9AD}" dt="2024-06-04T20:49:02.022" v="8741" actId="478"/>
          <ac:spMkLst>
            <pc:docMk/>
            <pc:sldMk cId="3517779760" sldId="332"/>
            <ac:spMk id="17" creationId="{90225AD3-31C2-EF58-1BB5-DF6C47762598}"/>
          </ac:spMkLst>
        </pc:spChg>
        <pc:spChg chg="del">
          <ac:chgData name="GIOVANNI GENTILE" userId="df4883db-ebc5-4c4b-95aa-c73b0f5f7ae6" providerId="ADAL" clId="{976D81E2-5E71-4B2E-B65D-35DAA332C9AD}" dt="2024-06-04T20:49:02.022" v="8741" actId="478"/>
          <ac:spMkLst>
            <pc:docMk/>
            <pc:sldMk cId="3517779760" sldId="332"/>
            <ac:spMk id="18" creationId="{B736E39D-57CD-D2EC-B0AF-DF9368979360}"/>
          </ac:spMkLst>
        </pc:spChg>
        <pc:spChg chg="del">
          <ac:chgData name="GIOVANNI GENTILE" userId="df4883db-ebc5-4c4b-95aa-c73b0f5f7ae6" providerId="ADAL" clId="{976D81E2-5E71-4B2E-B65D-35DAA332C9AD}" dt="2024-06-04T20:49:02.022" v="8741" actId="478"/>
          <ac:spMkLst>
            <pc:docMk/>
            <pc:sldMk cId="3517779760" sldId="332"/>
            <ac:spMk id="19" creationId="{03B43BF2-79B9-BFB4-6A36-6E2A02D7075A}"/>
          </ac:spMkLst>
        </pc:spChg>
        <pc:picChg chg="add mod">
          <ac:chgData name="GIOVANNI GENTILE" userId="df4883db-ebc5-4c4b-95aa-c73b0f5f7ae6" providerId="ADAL" clId="{976D81E2-5E71-4B2E-B65D-35DAA332C9AD}" dt="2024-06-05T10:07:44.214" v="8795" actId="14100"/>
          <ac:picMkLst>
            <pc:docMk/>
            <pc:sldMk cId="3517779760" sldId="332"/>
            <ac:picMk id="7" creationId="{11BDC249-15DD-63F9-C6AC-9BAAE77037F8}"/>
          </ac:picMkLst>
        </pc:picChg>
      </pc:sldChg>
      <pc:sldChg chg="addSp delSp modSp mod ord">
        <pc:chgData name="GIOVANNI GENTILE" userId="df4883db-ebc5-4c4b-95aa-c73b0f5f7ae6" providerId="ADAL" clId="{976D81E2-5E71-4B2E-B65D-35DAA332C9AD}" dt="2024-06-13T12:59:11.110" v="12971" actId="478"/>
        <pc:sldMkLst>
          <pc:docMk/>
          <pc:sldMk cId="490611450" sldId="333"/>
        </pc:sldMkLst>
        <pc:spChg chg="add del mod">
          <ac:chgData name="GIOVANNI GENTILE" userId="df4883db-ebc5-4c4b-95aa-c73b0f5f7ae6" providerId="ADAL" clId="{976D81E2-5E71-4B2E-B65D-35DAA332C9AD}" dt="2024-06-13T12:59:11.110" v="12971" actId="478"/>
          <ac:spMkLst>
            <pc:docMk/>
            <pc:sldMk cId="490611450" sldId="333"/>
            <ac:spMk id="3" creationId="{DCFD3E45-7E21-E8D1-913A-F610925E3809}"/>
          </ac:spMkLst>
        </pc:spChg>
        <pc:picChg chg="mod">
          <ac:chgData name="GIOVANNI GENTILE" userId="df4883db-ebc5-4c4b-95aa-c73b0f5f7ae6" providerId="ADAL" clId="{976D81E2-5E71-4B2E-B65D-35DAA332C9AD}" dt="2024-06-05T15:01:54.344" v="12646" actId="1076"/>
          <ac:picMkLst>
            <pc:docMk/>
            <pc:sldMk cId="490611450" sldId="333"/>
            <ac:picMk id="7" creationId="{2725EFDF-E777-94D4-81FF-E40519C61007}"/>
          </ac:picMkLst>
        </pc:picChg>
      </pc:sldChg>
      <pc:sldChg chg="modSp mod">
        <pc:chgData name="GIOVANNI GENTILE" userId="df4883db-ebc5-4c4b-95aa-c73b0f5f7ae6" providerId="ADAL" clId="{976D81E2-5E71-4B2E-B65D-35DAA332C9AD}" dt="2024-06-06T09:45:43.548" v="12676" actId="20577"/>
        <pc:sldMkLst>
          <pc:docMk/>
          <pc:sldMk cId="3878209206" sldId="335"/>
        </pc:sldMkLst>
        <pc:spChg chg="mod">
          <ac:chgData name="GIOVANNI GENTILE" userId="df4883db-ebc5-4c4b-95aa-c73b0f5f7ae6" providerId="ADAL" clId="{976D81E2-5E71-4B2E-B65D-35DAA332C9AD}" dt="2024-06-06T09:44:42.013" v="12667" actId="313"/>
          <ac:spMkLst>
            <pc:docMk/>
            <pc:sldMk cId="3878209206" sldId="335"/>
            <ac:spMk id="10" creationId="{401F96B8-EF0E-0A50-304B-201A88EBCC8B}"/>
          </ac:spMkLst>
        </pc:spChg>
        <pc:spChg chg="mod">
          <ac:chgData name="GIOVANNI GENTILE" userId="df4883db-ebc5-4c4b-95aa-c73b0f5f7ae6" providerId="ADAL" clId="{976D81E2-5E71-4B2E-B65D-35DAA332C9AD}" dt="2024-06-06T09:44:52.960" v="12671" actId="20577"/>
          <ac:spMkLst>
            <pc:docMk/>
            <pc:sldMk cId="3878209206" sldId="335"/>
            <ac:spMk id="11" creationId="{8C7D57C3-2269-53CE-1FC9-31B92C446AAB}"/>
          </ac:spMkLst>
        </pc:spChg>
        <pc:spChg chg="mod">
          <ac:chgData name="GIOVANNI GENTILE" userId="df4883db-ebc5-4c4b-95aa-c73b0f5f7ae6" providerId="ADAL" clId="{976D81E2-5E71-4B2E-B65D-35DAA332C9AD}" dt="2024-06-06T09:45:43.548" v="12676" actId="20577"/>
          <ac:spMkLst>
            <pc:docMk/>
            <pc:sldMk cId="3878209206" sldId="335"/>
            <ac:spMk id="12" creationId="{34DA2F2B-C30E-B4B4-1840-BCF0D00793B4}"/>
          </ac:spMkLst>
        </pc:spChg>
        <pc:spChg chg="mod">
          <ac:chgData name="GIOVANNI GENTILE" userId="df4883db-ebc5-4c4b-95aa-c73b0f5f7ae6" providerId="ADAL" clId="{976D81E2-5E71-4B2E-B65D-35DAA332C9AD}" dt="2024-06-06T09:45:17.632" v="12672" actId="1076"/>
          <ac:spMkLst>
            <pc:docMk/>
            <pc:sldMk cId="3878209206" sldId="335"/>
            <ac:spMk id="15" creationId="{33BBA17C-00E3-6C3E-29A6-AB17DBE7C0FC}"/>
          </ac:spMkLst>
        </pc:spChg>
        <pc:picChg chg="mod">
          <ac:chgData name="GIOVANNI GENTILE" userId="df4883db-ebc5-4c4b-95aa-c73b0f5f7ae6" providerId="ADAL" clId="{976D81E2-5E71-4B2E-B65D-35DAA332C9AD}" dt="2024-06-06T09:43:22.984" v="12652" actId="1076"/>
          <ac:picMkLst>
            <pc:docMk/>
            <pc:sldMk cId="3878209206" sldId="335"/>
            <ac:picMk id="9" creationId="{FD12B7FB-1833-4609-F42D-7A6F29C6CC1A}"/>
          </ac:picMkLst>
        </pc:picChg>
      </pc:sldChg>
      <pc:sldChg chg="ord">
        <pc:chgData name="GIOVANNI GENTILE" userId="df4883db-ebc5-4c4b-95aa-c73b0f5f7ae6" providerId="ADAL" clId="{976D81E2-5E71-4B2E-B65D-35DAA332C9AD}" dt="2024-06-14T09:13:59.014" v="12986"/>
        <pc:sldMkLst>
          <pc:docMk/>
          <pc:sldMk cId="3085315963" sldId="336"/>
        </pc:sldMkLst>
      </pc:sldChg>
      <pc:sldChg chg="modSp mod">
        <pc:chgData name="GIOVANNI GENTILE" userId="df4883db-ebc5-4c4b-95aa-c73b0f5f7ae6" providerId="ADAL" clId="{976D81E2-5E71-4B2E-B65D-35DAA332C9AD}" dt="2024-06-06T09:47:32.274" v="12700" actId="20577"/>
        <pc:sldMkLst>
          <pc:docMk/>
          <pc:sldMk cId="4185321881" sldId="339"/>
        </pc:sldMkLst>
        <pc:spChg chg="mod">
          <ac:chgData name="GIOVANNI GENTILE" userId="df4883db-ebc5-4c4b-95aa-c73b0f5f7ae6" providerId="ADAL" clId="{976D81E2-5E71-4B2E-B65D-35DAA332C9AD}" dt="2024-06-06T09:47:32.274" v="12700" actId="20577"/>
          <ac:spMkLst>
            <pc:docMk/>
            <pc:sldMk cId="4185321881" sldId="339"/>
            <ac:spMk id="7" creationId="{81BD036F-B2C4-0E40-F3C8-6C64C5026541}"/>
          </ac:spMkLst>
        </pc:spChg>
        <pc:spChg chg="mod">
          <ac:chgData name="GIOVANNI GENTILE" userId="df4883db-ebc5-4c4b-95aa-c73b0f5f7ae6" providerId="ADAL" clId="{976D81E2-5E71-4B2E-B65D-35DAA332C9AD}" dt="2024-06-06T09:46:34.576" v="12690" actId="20577"/>
          <ac:spMkLst>
            <pc:docMk/>
            <pc:sldMk cId="4185321881" sldId="339"/>
            <ac:spMk id="9" creationId="{AE7FF9FD-E60E-3618-FD0B-DC3FC805C3A3}"/>
          </ac:spMkLst>
        </pc:spChg>
        <pc:spChg chg="mod">
          <ac:chgData name="GIOVANNI GENTILE" userId="df4883db-ebc5-4c4b-95aa-c73b0f5f7ae6" providerId="ADAL" clId="{976D81E2-5E71-4B2E-B65D-35DAA332C9AD}" dt="2024-06-06T09:47:30.489" v="12699" actId="20577"/>
          <ac:spMkLst>
            <pc:docMk/>
            <pc:sldMk cId="4185321881" sldId="339"/>
            <ac:spMk id="10" creationId="{396B49E3-03D9-1C4C-BCF7-3E2720FCFD6F}"/>
          </ac:spMkLst>
        </pc:spChg>
        <pc:spChg chg="mod">
          <ac:chgData name="GIOVANNI GENTILE" userId="df4883db-ebc5-4c4b-95aa-c73b0f5f7ae6" providerId="ADAL" clId="{976D81E2-5E71-4B2E-B65D-35DAA332C9AD}" dt="2024-06-06T09:47:04.208" v="12694" actId="20577"/>
          <ac:spMkLst>
            <pc:docMk/>
            <pc:sldMk cId="4185321881" sldId="339"/>
            <ac:spMk id="15" creationId="{8E82FD9A-EB5C-5A55-8E36-279437F8D68D}"/>
          </ac:spMkLst>
        </pc:spChg>
        <pc:picChg chg="mod">
          <ac:chgData name="GIOVANNI GENTILE" userId="df4883db-ebc5-4c4b-95aa-c73b0f5f7ae6" providerId="ADAL" clId="{976D81E2-5E71-4B2E-B65D-35DAA332C9AD}" dt="2024-06-06T09:45:48.390" v="12677" actId="1076"/>
          <ac:picMkLst>
            <pc:docMk/>
            <pc:sldMk cId="4185321881" sldId="339"/>
            <ac:picMk id="3" creationId="{40CC31C4-3F29-41C7-6BB0-E896E9ABF4ED}"/>
          </ac:picMkLst>
        </pc:picChg>
      </pc:sldChg>
      <pc:sldChg chg="modSp mod">
        <pc:chgData name="GIOVANNI GENTILE" userId="df4883db-ebc5-4c4b-95aa-c73b0f5f7ae6" providerId="ADAL" clId="{976D81E2-5E71-4B2E-B65D-35DAA332C9AD}" dt="2024-06-06T09:49:24.983" v="12725" actId="20577"/>
        <pc:sldMkLst>
          <pc:docMk/>
          <pc:sldMk cId="3893116963" sldId="340"/>
        </pc:sldMkLst>
        <pc:spChg chg="mod">
          <ac:chgData name="GIOVANNI GENTILE" userId="df4883db-ebc5-4c4b-95aa-c73b0f5f7ae6" providerId="ADAL" clId="{976D81E2-5E71-4B2E-B65D-35DAA332C9AD}" dt="2024-06-06T09:49:24.983" v="12725" actId="20577"/>
          <ac:spMkLst>
            <pc:docMk/>
            <pc:sldMk cId="3893116963" sldId="340"/>
            <ac:spMk id="11" creationId="{DA66C6E4-F27B-412E-A959-70796B096A98}"/>
          </ac:spMkLst>
        </pc:spChg>
        <pc:spChg chg="mod">
          <ac:chgData name="GIOVANNI GENTILE" userId="df4883db-ebc5-4c4b-95aa-c73b0f5f7ae6" providerId="ADAL" clId="{976D81E2-5E71-4B2E-B65D-35DAA332C9AD}" dt="2024-06-06T09:48:47.739" v="12709" actId="20577"/>
          <ac:spMkLst>
            <pc:docMk/>
            <pc:sldMk cId="3893116963" sldId="340"/>
            <ac:spMk id="12" creationId="{DF00C80E-E2B4-52D0-46BB-DE47978CA092}"/>
          </ac:spMkLst>
        </pc:spChg>
        <pc:spChg chg="mod">
          <ac:chgData name="GIOVANNI GENTILE" userId="df4883db-ebc5-4c4b-95aa-c73b0f5f7ae6" providerId="ADAL" clId="{976D81E2-5E71-4B2E-B65D-35DAA332C9AD}" dt="2024-06-06T09:49:01.748" v="12715" actId="20577"/>
          <ac:spMkLst>
            <pc:docMk/>
            <pc:sldMk cId="3893116963" sldId="340"/>
            <ac:spMk id="13" creationId="{FC841B6E-0772-224F-EEE1-308A41AA90EB}"/>
          </ac:spMkLst>
        </pc:spChg>
        <pc:spChg chg="mod">
          <ac:chgData name="GIOVANNI GENTILE" userId="df4883db-ebc5-4c4b-95aa-c73b0f5f7ae6" providerId="ADAL" clId="{976D81E2-5E71-4B2E-B65D-35DAA332C9AD}" dt="2024-06-06T09:49:10.482" v="12720" actId="20577"/>
          <ac:spMkLst>
            <pc:docMk/>
            <pc:sldMk cId="3893116963" sldId="340"/>
            <ac:spMk id="14" creationId="{DFDFAC6C-C32E-100E-F008-FF68F2A03E25}"/>
          </ac:spMkLst>
        </pc:spChg>
      </pc:sldChg>
      <pc:sldChg chg="modSp mod">
        <pc:chgData name="GIOVANNI GENTILE" userId="df4883db-ebc5-4c4b-95aa-c73b0f5f7ae6" providerId="ADAL" clId="{976D81E2-5E71-4B2E-B65D-35DAA332C9AD}" dt="2024-06-06T09:49:45.072" v="12737" actId="20577"/>
        <pc:sldMkLst>
          <pc:docMk/>
          <pc:sldMk cId="1888737292" sldId="341"/>
        </pc:sldMkLst>
        <pc:spChg chg="mod">
          <ac:chgData name="GIOVANNI GENTILE" userId="df4883db-ebc5-4c4b-95aa-c73b0f5f7ae6" providerId="ADAL" clId="{976D81E2-5E71-4B2E-B65D-35DAA332C9AD}" dt="2024-06-06T09:49:36.687" v="12732" actId="20577"/>
          <ac:spMkLst>
            <pc:docMk/>
            <pc:sldMk cId="1888737292" sldId="341"/>
            <ac:spMk id="15" creationId="{7123A21D-D271-E6D3-FF4A-A3083E3830E9}"/>
          </ac:spMkLst>
        </pc:spChg>
        <pc:spChg chg="mod">
          <ac:chgData name="GIOVANNI GENTILE" userId="df4883db-ebc5-4c4b-95aa-c73b0f5f7ae6" providerId="ADAL" clId="{976D81E2-5E71-4B2E-B65D-35DAA332C9AD}" dt="2024-06-06T09:49:45.072" v="12737" actId="20577"/>
          <ac:spMkLst>
            <pc:docMk/>
            <pc:sldMk cId="1888737292" sldId="341"/>
            <ac:spMk id="23" creationId="{A9A7A11D-BFD1-EBC5-EF2A-967513534F50}"/>
          </ac:spMkLst>
        </pc:spChg>
      </pc:sldChg>
      <pc:sldChg chg="addSp delSp modSp mod">
        <pc:chgData name="GIOVANNI GENTILE" userId="df4883db-ebc5-4c4b-95aa-c73b0f5f7ae6" providerId="ADAL" clId="{976D81E2-5E71-4B2E-B65D-35DAA332C9AD}" dt="2024-06-06T09:51:03.455" v="12767" actId="20577"/>
        <pc:sldMkLst>
          <pc:docMk/>
          <pc:sldMk cId="195705189" sldId="342"/>
        </pc:sldMkLst>
        <pc:spChg chg="add del">
          <ac:chgData name="GIOVANNI GENTILE" userId="df4883db-ebc5-4c4b-95aa-c73b0f5f7ae6" providerId="ADAL" clId="{976D81E2-5E71-4B2E-B65D-35DAA332C9AD}" dt="2024-06-06T09:50:57.830" v="12763" actId="22"/>
          <ac:spMkLst>
            <pc:docMk/>
            <pc:sldMk cId="195705189" sldId="342"/>
            <ac:spMk id="3" creationId="{9106AD9D-3E50-254A-FC67-FFD7739D2ED5}"/>
          </ac:spMkLst>
        </pc:spChg>
        <pc:spChg chg="mod">
          <ac:chgData name="GIOVANNI GENTILE" userId="df4883db-ebc5-4c4b-95aa-c73b0f5f7ae6" providerId="ADAL" clId="{976D81E2-5E71-4B2E-B65D-35DAA332C9AD}" dt="2024-06-06T09:50:49.323" v="12757" actId="1076"/>
          <ac:spMkLst>
            <pc:docMk/>
            <pc:sldMk cId="195705189" sldId="342"/>
            <ac:spMk id="15" creationId="{5EF2ADA4-FEFF-809D-7B60-46ADAAB0DDDB}"/>
          </ac:spMkLst>
        </pc:spChg>
        <pc:spChg chg="mod">
          <ac:chgData name="GIOVANNI GENTILE" userId="df4883db-ebc5-4c4b-95aa-c73b0f5f7ae6" providerId="ADAL" clId="{976D81E2-5E71-4B2E-B65D-35DAA332C9AD}" dt="2024-06-06T09:50:47.291" v="12756" actId="1076"/>
          <ac:spMkLst>
            <pc:docMk/>
            <pc:sldMk cId="195705189" sldId="342"/>
            <ac:spMk id="16" creationId="{95D3D5FD-95CC-BE3D-BE3D-C08F28D2FE3A}"/>
          </ac:spMkLst>
        </pc:spChg>
        <pc:spChg chg="mod">
          <ac:chgData name="GIOVANNI GENTILE" userId="df4883db-ebc5-4c4b-95aa-c73b0f5f7ae6" providerId="ADAL" clId="{976D81E2-5E71-4B2E-B65D-35DAA332C9AD}" dt="2024-06-06T09:50:35.331" v="12753" actId="1076"/>
          <ac:spMkLst>
            <pc:docMk/>
            <pc:sldMk cId="195705189" sldId="342"/>
            <ac:spMk id="17" creationId="{36905835-7863-C7E8-893B-0B4A60C1D87A}"/>
          </ac:spMkLst>
        </pc:spChg>
        <pc:spChg chg="mod">
          <ac:chgData name="GIOVANNI GENTILE" userId="df4883db-ebc5-4c4b-95aa-c73b0f5f7ae6" providerId="ADAL" clId="{976D81E2-5E71-4B2E-B65D-35DAA332C9AD}" dt="2024-06-06T09:50:44.124" v="12755" actId="1076"/>
          <ac:spMkLst>
            <pc:docMk/>
            <pc:sldMk cId="195705189" sldId="342"/>
            <ac:spMk id="18" creationId="{171CC7D5-6DBC-87CB-BA30-73FDF80C9CB9}"/>
          </ac:spMkLst>
        </pc:spChg>
        <pc:spChg chg="add del mod">
          <ac:chgData name="GIOVANNI GENTILE" userId="df4883db-ebc5-4c4b-95aa-c73b0f5f7ae6" providerId="ADAL" clId="{976D81E2-5E71-4B2E-B65D-35DAA332C9AD}" dt="2024-06-06T09:51:03.455" v="12767" actId="20577"/>
          <ac:spMkLst>
            <pc:docMk/>
            <pc:sldMk cId="195705189" sldId="342"/>
            <ac:spMk id="19" creationId="{EB0D6CC4-7AE8-2237-02D4-C757EBA6F330}"/>
          </ac:spMkLst>
        </pc:spChg>
        <pc:picChg chg="mod">
          <ac:chgData name="GIOVANNI GENTILE" userId="df4883db-ebc5-4c4b-95aa-c73b0f5f7ae6" providerId="ADAL" clId="{976D81E2-5E71-4B2E-B65D-35DAA332C9AD}" dt="2024-06-06T09:50:10.709" v="12749" actId="1076"/>
          <ac:picMkLst>
            <pc:docMk/>
            <pc:sldMk cId="195705189" sldId="342"/>
            <ac:picMk id="6" creationId="{D7A88343-4DB2-BA45-2B19-4BA39275187E}"/>
          </ac:picMkLst>
        </pc:picChg>
        <pc:picChg chg="mod">
          <ac:chgData name="GIOVANNI GENTILE" userId="df4883db-ebc5-4c4b-95aa-c73b0f5f7ae6" providerId="ADAL" clId="{976D81E2-5E71-4B2E-B65D-35DAA332C9AD}" dt="2024-06-06T09:50:28.414" v="12752" actId="1076"/>
          <ac:picMkLst>
            <pc:docMk/>
            <pc:sldMk cId="195705189" sldId="342"/>
            <ac:picMk id="10" creationId="{2D0CD32D-BB1A-2E28-1CF3-503350BA473D}"/>
          </ac:picMkLst>
        </pc:picChg>
      </pc:sldChg>
      <pc:sldChg chg="modSp mod">
        <pc:chgData name="GIOVANNI GENTILE" userId="df4883db-ebc5-4c4b-95aa-c73b0f5f7ae6" providerId="ADAL" clId="{976D81E2-5E71-4B2E-B65D-35DAA332C9AD}" dt="2024-06-06T09:51:32.827" v="12787" actId="20577"/>
        <pc:sldMkLst>
          <pc:docMk/>
          <pc:sldMk cId="1677546843" sldId="347"/>
        </pc:sldMkLst>
        <pc:spChg chg="mod">
          <ac:chgData name="GIOVANNI GENTILE" userId="df4883db-ebc5-4c4b-95aa-c73b0f5f7ae6" providerId="ADAL" clId="{976D81E2-5E71-4B2E-B65D-35DAA332C9AD}" dt="2024-06-06T09:51:32.827" v="12787" actId="20577"/>
          <ac:spMkLst>
            <pc:docMk/>
            <pc:sldMk cId="1677546843" sldId="347"/>
            <ac:spMk id="5" creationId="{62DE7FCB-C3DF-F9F4-71CE-E1E61DDE9352}"/>
          </ac:spMkLst>
        </pc:spChg>
      </pc:sldChg>
      <pc:sldChg chg="modSp mod">
        <pc:chgData name="GIOVANNI GENTILE" userId="df4883db-ebc5-4c4b-95aa-c73b0f5f7ae6" providerId="ADAL" clId="{976D81E2-5E71-4B2E-B65D-35DAA332C9AD}" dt="2024-06-06T09:51:41.761" v="12792" actId="20577"/>
        <pc:sldMkLst>
          <pc:docMk/>
          <pc:sldMk cId="1891438416" sldId="348"/>
        </pc:sldMkLst>
        <pc:spChg chg="mod">
          <ac:chgData name="GIOVANNI GENTILE" userId="df4883db-ebc5-4c4b-95aa-c73b0f5f7ae6" providerId="ADAL" clId="{976D81E2-5E71-4B2E-B65D-35DAA332C9AD}" dt="2024-06-06T09:51:41.761" v="12792" actId="20577"/>
          <ac:spMkLst>
            <pc:docMk/>
            <pc:sldMk cId="1891438416" sldId="348"/>
            <ac:spMk id="5" creationId="{458F75DC-A01D-3E10-704E-1A4A6CEA5B37}"/>
          </ac:spMkLst>
        </pc:spChg>
        <pc:picChg chg="mod">
          <ac:chgData name="GIOVANNI GENTILE" userId="df4883db-ebc5-4c4b-95aa-c73b0f5f7ae6" providerId="ADAL" clId="{976D81E2-5E71-4B2E-B65D-35DAA332C9AD}" dt="2024-06-06T09:06:50.222" v="12651" actId="1076"/>
          <ac:picMkLst>
            <pc:docMk/>
            <pc:sldMk cId="1891438416" sldId="348"/>
            <ac:picMk id="3" creationId="{4B2F2B68-EF4E-98E1-5678-8F14F38A6791}"/>
          </ac:picMkLst>
        </pc:picChg>
      </pc:sldChg>
      <pc:sldChg chg="addSp delSp modSp add mod setBg">
        <pc:chgData name="GIOVANNI GENTILE" userId="df4883db-ebc5-4c4b-95aa-c73b0f5f7ae6" providerId="ADAL" clId="{976D81E2-5E71-4B2E-B65D-35DAA332C9AD}" dt="2024-06-07T07:39:08.327" v="12811" actId="20577"/>
        <pc:sldMkLst>
          <pc:docMk/>
          <pc:sldMk cId="1298203685" sldId="349"/>
        </pc:sldMkLst>
        <pc:spChg chg="mod">
          <ac:chgData name="GIOVANNI GENTILE" userId="df4883db-ebc5-4c4b-95aa-c73b0f5f7ae6" providerId="ADAL" clId="{976D81E2-5E71-4B2E-B65D-35DAA332C9AD}" dt="2024-06-05T09:44:46.563" v="8781" actId="26606"/>
          <ac:spMkLst>
            <pc:docMk/>
            <pc:sldMk cId="1298203685" sldId="349"/>
            <ac:spMk id="2" creationId="{AA2B4554-FE16-8A8C-C7F9-EDACB95FF6A5}"/>
          </ac:spMkLst>
        </pc:spChg>
        <pc:spChg chg="add del mod">
          <ac:chgData name="GIOVANNI GENTILE" userId="df4883db-ebc5-4c4b-95aa-c73b0f5f7ae6" providerId="ADAL" clId="{976D81E2-5E71-4B2E-B65D-35DAA332C9AD}" dt="2024-06-05T09:44:35.303" v="8777" actId="478"/>
          <ac:spMkLst>
            <pc:docMk/>
            <pc:sldMk cId="1298203685" sldId="349"/>
            <ac:spMk id="4" creationId="{399797DC-3A9C-AE5B-EE28-EA5D84B2F193}"/>
          </ac:spMkLst>
        </pc:spChg>
        <pc:spChg chg="add mod">
          <ac:chgData name="GIOVANNI GENTILE" userId="df4883db-ebc5-4c4b-95aa-c73b0f5f7ae6" providerId="ADAL" clId="{976D81E2-5E71-4B2E-B65D-35DAA332C9AD}" dt="2024-06-05T10:44:56.368" v="11869" actId="1076"/>
          <ac:spMkLst>
            <pc:docMk/>
            <pc:sldMk cId="1298203685" sldId="349"/>
            <ac:spMk id="9" creationId="{C3AC35CD-04F3-CDA1-D403-2CFA31345CAC}"/>
          </ac:spMkLst>
        </pc:spChg>
        <pc:spChg chg="add del">
          <ac:chgData name="GIOVANNI GENTILE" userId="df4883db-ebc5-4c4b-95aa-c73b0f5f7ae6" providerId="ADAL" clId="{976D81E2-5E71-4B2E-B65D-35DAA332C9AD}" dt="2024-06-05T09:44:46.563" v="8781" actId="26606"/>
          <ac:spMkLst>
            <pc:docMk/>
            <pc:sldMk cId="1298203685" sldId="349"/>
            <ac:spMk id="10" creationId="{2D03A0B2-4A2F-D846-A5E6-FB7CB9A031F7}"/>
          </ac:spMkLst>
        </pc:spChg>
        <pc:spChg chg="add mod">
          <ac:chgData name="GIOVANNI GENTILE" userId="df4883db-ebc5-4c4b-95aa-c73b0f5f7ae6" providerId="ADAL" clId="{976D81E2-5E71-4B2E-B65D-35DAA332C9AD}" dt="2024-06-05T10:45:00.105" v="11870" actId="1076"/>
          <ac:spMkLst>
            <pc:docMk/>
            <pc:sldMk cId="1298203685" sldId="349"/>
            <ac:spMk id="11" creationId="{DB7C4ADA-3B96-37FB-C700-EA8F7457177D}"/>
          </ac:spMkLst>
        </pc:spChg>
        <pc:spChg chg="add del">
          <ac:chgData name="GIOVANNI GENTILE" userId="df4883db-ebc5-4c4b-95aa-c73b0f5f7ae6" providerId="ADAL" clId="{976D81E2-5E71-4B2E-B65D-35DAA332C9AD}" dt="2024-06-05T09:44:46.563" v="8781" actId="26606"/>
          <ac:spMkLst>
            <pc:docMk/>
            <pc:sldMk cId="1298203685" sldId="349"/>
            <ac:spMk id="12" creationId="{7F573F1D-73A7-FB41-BCAD-FC9AA7DEF4F5}"/>
          </ac:spMkLst>
        </pc:spChg>
        <pc:spChg chg="add mod">
          <ac:chgData name="GIOVANNI GENTILE" userId="df4883db-ebc5-4c4b-95aa-c73b0f5f7ae6" providerId="ADAL" clId="{976D81E2-5E71-4B2E-B65D-35DAA332C9AD}" dt="2024-06-07T07:39:08.327" v="12811" actId="20577"/>
          <ac:spMkLst>
            <pc:docMk/>
            <pc:sldMk cId="1298203685" sldId="349"/>
            <ac:spMk id="13" creationId="{BC9BDE08-26A1-E17B-C226-57A604D47197}"/>
          </ac:spMkLst>
        </pc:spChg>
        <pc:spChg chg="add del">
          <ac:chgData name="GIOVANNI GENTILE" userId="df4883db-ebc5-4c4b-95aa-c73b0f5f7ae6" providerId="ADAL" clId="{976D81E2-5E71-4B2E-B65D-35DAA332C9AD}" dt="2024-06-05T09:44:46.563" v="8781" actId="26606"/>
          <ac:spMkLst>
            <pc:docMk/>
            <pc:sldMk cId="1298203685" sldId="349"/>
            <ac:spMk id="14" creationId="{A88F843D-1C1B-C740-AC27-E3238D0F5F47}"/>
          </ac:spMkLst>
        </pc:spChg>
        <pc:spChg chg="add del">
          <ac:chgData name="GIOVANNI GENTILE" userId="df4883db-ebc5-4c4b-95aa-c73b0f5f7ae6" providerId="ADAL" clId="{976D81E2-5E71-4B2E-B65D-35DAA332C9AD}" dt="2024-06-05T09:44:46.563" v="8781" actId="26606"/>
          <ac:spMkLst>
            <pc:docMk/>
            <pc:sldMk cId="1298203685" sldId="349"/>
            <ac:spMk id="16" creationId="{A21C8291-E3D5-4240-8FF4-E5213CBCC453}"/>
          </ac:spMkLst>
        </pc:spChg>
        <pc:spChg chg="add del">
          <ac:chgData name="GIOVANNI GENTILE" userId="df4883db-ebc5-4c4b-95aa-c73b0f5f7ae6" providerId="ADAL" clId="{976D81E2-5E71-4B2E-B65D-35DAA332C9AD}" dt="2024-06-05T09:44:46.563" v="8781" actId="26606"/>
          <ac:spMkLst>
            <pc:docMk/>
            <pc:sldMk cId="1298203685" sldId="349"/>
            <ac:spMk id="18" creationId="{08B44AFE-C181-7047-8CC9-CA00BD385EEA}"/>
          </ac:spMkLst>
        </pc:spChg>
        <pc:picChg chg="add del mod">
          <ac:chgData name="GIOVANNI GENTILE" userId="df4883db-ebc5-4c4b-95aa-c73b0f5f7ae6" providerId="ADAL" clId="{976D81E2-5E71-4B2E-B65D-35DAA332C9AD}" dt="2024-06-05T10:07:29.125" v="8789" actId="478"/>
          <ac:picMkLst>
            <pc:docMk/>
            <pc:sldMk cId="1298203685" sldId="349"/>
            <ac:picMk id="5" creationId="{AEBD7C84-9FF3-CDFE-18D6-BF4141A77296}"/>
          </ac:picMkLst>
        </pc:picChg>
        <pc:picChg chg="del">
          <ac:chgData name="GIOVANNI GENTILE" userId="df4883db-ebc5-4c4b-95aa-c73b0f5f7ae6" providerId="ADAL" clId="{976D81E2-5E71-4B2E-B65D-35DAA332C9AD}" dt="2024-06-05T09:44:32.839" v="8776" actId="478"/>
          <ac:picMkLst>
            <pc:docMk/>
            <pc:sldMk cId="1298203685" sldId="349"/>
            <ac:picMk id="7" creationId="{11BDC249-15DD-63F9-C6AC-9BAAE77037F8}"/>
          </ac:picMkLst>
        </pc:picChg>
        <pc:picChg chg="add del mod">
          <ac:chgData name="GIOVANNI GENTILE" userId="df4883db-ebc5-4c4b-95aa-c73b0f5f7ae6" providerId="ADAL" clId="{976D81E2-5E71-4B2E-B65D-35DAA332C9AD}" dt="2024-06-05T10:12:17.744" v="9039" actId="478"/>
          <ac:picMkLst>
            <pc:docMk/>
            <pc:sldMk cId="1298203685" sldId="349"/>
            <ac:picMk id="8" creationId="{18ED1EEA-68B9-7250-1DEC-5AB38F0FF7A5}"/>
          </ac:picMkLst>
        </pc:picChg>
      </pc:sldChg>
      <pc:sldChg chg="addSp delSp modSp add mod">
        <pc:chgData name="GIOVANNI GENTILE" userId="df4883db-ebc5-4c4b-95aa-c73b0f5f7ae6" providerId="ADAL" clId="{976D81E2-5E71-4B2E-B65D-35DAA332C9AD}" dt="2024-06-05T10:18:29.558" v="9488" actId="1076"/>
        <pc:sldMkLst>
          <pc:docMk/>
          <pc:sldMk cId="2247103025" sldId="350"/>
        </pc:sldMkLst>
        <pc:spChg chg="add del mod">
          <ac:chgData name="GIOVANNI GENTILE" userId="df4883db-ebc5-4c4b-95aa-c73b0f5f7ae6" providerId="ADAL" clId="{976D81E2-5E71-4B2E-B65D-35DAA332C9AD}" dt="2024-06-05T10:16:32.091" v="9478" actId="478"/>
          <ac:spMkLst>
            <pc:docMk/>
            <pc:sldMk cId="2247103025" sldId="350"/>
            <ac:spMk id="4" creationId="{815E4BCE-7F67-8EB5-2E11-5F9B5372EA6F}"/>
          </ac:spMkLst>
        </pc:spChg>
        <pc:picChg chg="add del mod">
          <ac:chgData name="GIOVANNI GENTILE" userId="df4883db-ebc5-4c4b-95aa-c73b0f5f7ae6" providerId="ADAL" clId="{976D81E2-5E71-4B2E-B65D-35DAA332C9AD}" dt="2024-06-05T10:16:39.957" v="9482" actId="478"/>
          <ac:picMkLst>
            <pc:docMk/>
            <pc:sldMk cId="2247103025" sldId="350"/>
            <ac:picMk id="6" creationId="{F803469C-E748-5FE3-B23F-77FEAE648602}"/>
          </ac:picMkLst>
        </pc:picChg>
        <pc:picChg chg="del">
          <ac:chgData name="GIOVANNI GENTILE" userId="df4883db-ebc5-4c4b-95aa-c73b0f5f7ae6" providerId="ADAL" clId="{976D81E2-5E71-4B2E-B65D-35DAA332C9AD}" dt="2024-06-05T10:15:34.594" v="9477" actId="478"/>
          <ac:picMkLst>
            <pc:docMk/>
            <pc:sldMk cId="2247103025" sldId="350"/>
            <ac:picMk id="7" creationId="{11BDC249-15DD-63F9-C6AC-9BAAE77037F8}"/>
          </ac:picMkLst>
        </pc:picChg>
        <pc:picChg chg="add mod">
          <ac:chgData name="GIOVANNI GENTILE" userId="df4883db-ebc5-4c4b-95aa-c73b0f5f7ae6" providerId="ADAL" clId="{976D81E2-5E71-4B2E-B65D-35DAA332C9AD}" dt="2024-06-05T10:18:29.558" v="9488" actId="1076"/>
          <ac:picMkLst>
            <pc:docMk/>
            <pc:sldMk cId="2247103025" sldId="350"/>
            <ac:picMk id="9" creationId="{7A9866AF-BAB5-5104-7B66-1E76CAE3155D}"/>
          </ac:picMkLst>
        </pc:picChg>
      </pc:sldChg>
      <pc:sldChg chg="addSp delSp modSp add mod">
        <pc:chgData name="GIOVANNI GENTILE" userId="df4883db-ebc5-4c4b-95aa-c73b0f5f7ae6" providerId="ADAL" clId="{976D81E2-5E71-4B2E-B65D-35DAA332C9AD}" dt="2024-06-05T10:33:29.934" v="10466" actId="20577"/>
        <pc:sldMkLst>
          <pc:docMk/>
          <pc:sldMk cId="1327749614" sldId="351"/>
        </pc:sldMkLst>
        <pc:spChg chg="add del mod">
          <ac:chgData name="GIOVANNI GENTILE" userId="df4883db-ebc5-4c4b-95aa-c73b0f5f7ae6" providerId="ADAL" clId="{976D81E2-5E71-4B2E-B65D-35DAA332C9AD}" dt="2024-06-05T10:26:44.985" v="9972" actId="931"/>
          <ac:spMkLst>
            <pc:docMk/>
            <pc:sldMk cId="1327749614" sldId="351"/>
            <ac:spMk id="4" creationId="{D8714B92-F361-AD79-3509-08B93AA3CFC1}"/>
          </ac:spMkLst>
        </pc:spChg>
        <pc:spChg chg="add mod">
          <ac:chgData name="GIOVANNI GENTILE" userId="df4883db-ebc5-4c4b-95aa-c73b0f5f7ae6" providerId="ADAL" clId="{976D81E2-5E71-4B2E-B65D-35DAA332C9AD}" dt="2024-06-05T10:30:04.809" v="10220" actId="1076"/>
          <ac:spMkLst>
            <pc:docMk/>
            <pc:sldMk cId="1327749614" sldId="351"/>
            <ac:spMk id="8" creationId="{B7618B2E-E85A-7332-3785-ECB2F9B5AFF5}"/>
          </ac:spMkLst>
        </pc:spChg>
        <pc:spChg chg="add mod">
          <ac:chgData name="GIOVANNI GENTILE" userId="df4883db-ebc5-4c4b-95aa-c73b0f5f7ae6" providerId="ADAL" clId="{976D81E2-5E71-4B2E-B65D-35DAA332C9AD}" dt="2024-06-05T10:30:02.593" v="10219" actId="1076"/>
          <ac:spMkLst>
            <pc:docMk/>
            <pc:sldMk cId="1327749614" sldId="351"/>
            <ac:spMk id="9" creationId="{0D31DDA4-AD22-DE2C-BA3E-A2A23A501FE4}"/>
          </ac:spMkLst>
        </pc:spChg>
        <pc:spChg chg="add mod">
          <ac:chgData name="GIOVANNI GENTILE" userId="df4883db-ebc5-4c4b-95aa-c73b0f5f7ae6" providerId="ADAL" clId="{976D81E2-5E71-4B2E-B65D-35DAA332C9AD}" dt="2024-06-05T10:31:38.159" v="10284" actId="207"/>
          <ac:spMkLst>
            <pc:docMk/>
            <pc:sldMk cId="1327749614" sldId="351"/>
            <ac:spMk id="10" creationId="{29AA23BB-FE7A-E798-C50F-D6D46CBE27B8}"/>
          </ac:spMkLst>
        </pc:spChg>
        <pc:spChg chg="add mod">
          <ac:chgData name="GIOVANNI GENTILE" userId="df4883db-ebc5-4c4b-95aa-c73b0f5f7ae6" providerId="ADAL" clId="{976D81E2-5E71-4B2E-B65D-35DAA332C9AD}" dt="2024-06-05T10:33:29.934" v="10466" actId="20577"/>
          <ac:spMkLst>
            <pc:docMk/>
            <pc:sldMk cId="1327749614" sldId="351"/>
            <ac:spMk id="11" creationId="{84A59FEC-B213-5555-5835-97C9ED41A578}"/>
          </ac:spMkLst>
        </pc:spChg>
        <pc:picChg chg="add mod">
          <ac:chgData name="GIOVANNI GENTILE" userId="df4883db-ebc5-4c4b-95aa-c73b0f5f7ae6" providerId="ADAL" clId="{976D81E2-5E71-4B2E-B65D-35DAA332C9AD}" dt="2024-06-05T10:27:03.295" v="9981" actId="1076"/>
          <ac:picMkLst>
            <pc:docMk/>
            <pc:sldMk cId="1327749614" sldId="351"/>
            <ac:picMk id="6" creationId="{037192F1-EF4F-7014-E3CD-B9A7AFE034FA}"/>
          </ac:picMkLst>
        </pc:picChg>
        <pc:picChg chg="del">
          <ac:chgData name="GIOVANNI GENTILE" userId="df4883db-ebc5-4c4b-95aa-c73b0f5f7ae6" providerId="ADAL" clId="{976D81E2-5E71-4B2E-B65D-35DAA332C9AD}" dt="2024-06-05T10:26:34.069" v="9971" actId="478"/>
          <ac:picMkLst>
            <pc:docMk/>
            <pc:sldMk cId="1327749614" sldId="351"/>
            <ac:picMk id="7" creationId="{11BDC249-15DD-63F9-C6AC-9BAAE77037F8}"/>
          </ac:picMkLst>
        </pc:picChg>
      </pc:sldChg>
      <pc:sldChg chg="addSp delSp modSp add mod">
        <pc:chgData name="GIOVANNI GENTILE" userId="df4883db-ebc5-4c4b-95aa-c73b0f5f7ae6" providerId="ADAL" clId="{976D81E2-5E71-4B2E-B65D-35DAA332C9AD}" dt="2024-06-05T10:34:57.735" v="10628" actId="1076"/>
        <pc:sldMkLst>
          <pc:docMk/>
          <pc:sldMk cId="742699107" sldId="352"/>
        </pc:sldMkLst>
        <pc:spChg chg="add del mod">
          <ac:chgData name="GIOVANNI GENTILE" userId="df4883db-ebc5-4c4b-95aa-c73b0f5f7ae6" providerId="ADAL" clId="{976D81E2-5E71-4B2E-B65D-35DAA332C9AD}" dt="2024-06-05T10:33:41.835" v="10468" actId="478"/>
          <ac:spMkLst>
            <pc:docMk/>
            <pc:sldMk cId="742699107" sldId="352"/>
            <ac:spMk id="4" creationId="{16FC7011-C202-16D3-D7DA-7EAC22F44D59}"/>
          </ac:spMkLst>
        </pc:spChg>
        <pc:spChg chg="add mod">
          <ac:chgData name="GIOVANNI GENTILE" userId="df4883db-ebc5-4c4b-95aa-c73b0f5f7ae6" providerId="ADAL" clId="{976D81E2-5E71-4B2E-B65D-35DAA332C9AD}" dt="2024-06-05T10:34:57.735" v="10628" actId="1076"/>
          <ac:spMkLst>
            <pc:docMk/>
            <pc:sldMk cId="742699107" sldId="352"/>
            <ac:spMk id="8" creationId="{B6F53D72-BBA7-6AD4-5433-2BA6752775FB}"/>
          </ac:spMkLst>
        </pc:spChg>
        <pc:picChg chg="add mod">
          <ac:chgData name="GIOVANNI GENTILE" userId="df4883db-ebc5-4c4b-95aa-c73b0f5f7ae6" providerId="ADAL" clId="{976D81E2-5E71-4B2E-B65D-35DAA332C9AD}" dt="2024-06-05T10:34:04.232" v="10477" actId="14100"/>
          <ac:picMkLst>
            <pc:docMk/>
            <pc:sldMk cId="742699107" sldId="352"/>
            <ac:picMk id="6" creationId="{A435C946-AB28-EE5F-4A7D-2BB9E15CDC7E}"/>
          </ac:picMkLst>
        </pc:picChg>
        <pc:picChg chg="del">
          <ac:chgData name="GIOVANNI GENTILE" userId="df4883db-ebc5-4c4b-95aa-c73b0f5f7ae6" providerId="ADAL" clId="{976D81E2-5E71-4B2E-B65D-35DAA332C9AD}" dt="2024-06-05T10:33:39.496" v="10467" actId="478"/>
          <ac:picMkLst>
            <pc:docMk/>
            <pc:sldMk cId="742699107" sldId="352"/>
            <ac:picMk id="7" creationId="{11BDC249-15DD-63F9-C6AC-9BAAE77037F8}"/>
          </ac:picMkLst>
        </pc:picChg>
      </pc:sldChg>
      <pc:sldChg chg="addSp delSp modSp add mod">
        <pc:chgData name="GIOVANNI GENTILE" userId="df4883db-ebc5-4c4b-95aa-c73b0f5f7ae6" providerId="ADAL" clId="{976D81E2-5E71-4B2E-B65D-35DAA332C9AD}" dt="2024-06-05T10:39:46.139" v="10944" actId="207"/>
        <pc:sldMkLst>
          <pc:docMk/>
          <pc:sldMk cId="3658759621" sldId="353"/>
        </pc:sldMkLst>
        <pc:spChg chg="add del mod">
          <ac:chgData name="GIOVANNI GENTILE" userId="df4883db-ebc5-4c4b-95aa-c73b0f5f7ae6" providerId="ADAL" clId="{976D81E2-5E71-4B2E-B65D-35DAA332C9AD}" dt="2024-06-05T10:35:10.031" v="10630" actId="478"/>
          <ac:spMkLst>
            <pc:docMk/>
            <pc:sldMk cId="3658759621" sldId="353"/>
            <ac:spMk id="4" creationId="{4B1B117F-6536-317D-26C8-063A1118FCA5}"/>
          </ac:spMkLst>
        </pc:spChg>
        <pc:spChg chg="add mod">
          <ac:chgData name="GIOVANNI GENTILE" userId="df4883db-ebc5-4c4b-95aa-c73b0f5f7ae6" providerId="ADAL" clId="{976D81E2-5E71-4B2E-B65D-35DAA332C9AD}" dt="2024-06-05T10:36:04.690" v="10729" actId="207"/>
          <ac:spMkLst>
            <pc:docMk/>
            <pc:sldMk cId="3658759621" sldId="353"/>
            <ac:spMk id="5" creationId="{0DC35A7F-CEAB-5FA0-A0B9-09289D969157}"/>
          </ac:spMkLst>
        </pc:spChg>
        <pc:spChg chg="add mod">
          <ac:chgData name="GIOVANNI GENTILE" userId="df4883db-ebc5-4c4b-95aa-c73b0f5f7ae6" providerId="ADAL" clId="{976D81E2-5E71-4B2E-B65D-35DAA332C9AD}" dt="2024-06-05T10:38:14.656" v="10797" actId="207"/>
          <ac:spMkLst>
            <pc:docMk/>
            <pc:sldMk cId="3658759621" sldId="353"/>
            <ac:spMk id="6" creationId="{F0B2ED2D-7BC4-6384-3BAF-4DD54EE92D01}"/>
          </ac:spMkLst>
        </pc:spChg>
        <pc:spChg chg="add mod">
          <ac:chgData name="GIOVANNI GENTILE" userId="df4883db-ebc5-4c4b-95aa-c73b0f5f7ae6" providerId="ADAL" clId="{976D81E2-5E71-4B2E-B65D-35DAA332C9AD}" dt="2024-06-05T10:39:46.139" v="10944" actId="207"/>
          <ac:spMkLst>
            <pc:docMk/>
            <pc:sldMk cId="3658759621" sldId="353"/>
            <ac:spMk id="8" creationId="{B441715E-E3D5-F877-AF12-23A7CD6753BB}"/>
          </ac:spMkLst>
        </pc:spChg>
        <pc:picChg chg="del">
          <ac:chgData name="GIOVANNI GENTILE" userId="df4883db-ebc5-4c4b-95aa-c73b0f5f7ae6" providerId="ADAL" clId="{976D81E2-5E71-4B2E-B65D-35DAA332C9AD}" dt="2024-06-05T10:35:00.491" v="10629" actId="478"/>
          <ac:picMkLst>
            <pc:docMk/>
            <pc:sldMk cId="3658759621" sldId="353"/>
            <ac:picMk id="7" creationId="{11BDC249-15DD-63F9-C6AC-9BAAE77037F8}"/>
          </ac:picMkLst>
        </pc:picChg>
      </pc:sldChg>
      <pc:sldChg chg="add del">
        <pc:chgData name="GIOVANNI GENTILE" userId="df4883db-ebc5-4c4b-95aa-c73b0f5f7ae6" providerId="ADAL" clId="{976D81E2-5E71-4B2E-B65D-35DAA332C9AD}" dt="2024-06-05T10:45:13.960" v="11872" actId="47"/>
        <pc:sldMkLst>
          <pc:docMk/>
          <pc:sldMk cId="2896833335" sldId="354"/>
        </pc:sldMkLst>
      </pc:sldChg>
      <pc:sldChg chg="add del">
        <pc:chgData name="GIOVANNI GENTILE" userId="df4883db-ebc5-4c4b-95aa-c73b0f5f7ae6" providerId="ADAL" clId="{976D81E2-5E71-4B2E-B65D-35DAA332C9AD}" dt="2024-06-05T10:45:15.338" v="11873" actId="47"/>
        <pc:sldMkLst>
          <pc:docMk/>
          <pc:sldMk cId="2974098676" sldId="355"/>
        </pc:sldMkLst>
      </pc:sldChg>
      <pc:sldChg chg="addSp delSp modSp add mod">
        <pc:chgData name="GIOVANNI GENTILE" userId="df4883db-ebc5-4c4b-95aa-c73b0f5f7ae6" providerId="ADAL" clId="{976D81E2-5E71-4B2E-B65D-35DAA332C9AD}" dt="2024-06-05T10:26:02.673" v="9970" actId="207"/>
        <pc:sldMkLst>
          <pc:docMk/>
          <pc:sldMk cId="3394908339" sldId="356"/>
        </pc:sldMkLst>
        <pc:spChg chg="add mod">
          <ac:chgData name="GIOVANNI GENTILE" userId="df4883db-ebc5-4c4b-95aa-c73b0f5f7ae6" providerId="ADAL" clId="{976D81E2-5E71-4B2E-B65D-35DAA332C9AD}" dt="2024-06-05T10:23:12.214" v="9792" actId="1076"/>
          <ac:spMkLst>
            <pc:docMk/>
            <pc:sldMk cId="3394908339" sldId="356"/>
            <ac:spMk id="3" creationId="{9A404A15-0188-2D6F-3063-A5C34F1D6A7A}"/>
          </ac:spMkLst>
        </pc:spChg>
        <pc:spChg chg="add mod">
          <ac:chgData name="GIOVANNI GENTILE" userId="df4883db-ebc5-4c4b-95aa-c73b0f5f7ae6" providerId="ADAL" clId="{976D81E2-5E71-4B2E-B65D-35DAA332C9AD}" dt="2024-06-05T10:24:39.138" v="9867" actId="207"/>
          <ac:spMkLst>
            <pc:docMk/>
            <pc:sldMk cId="3394908339" sldId="356"/>
            <ac:spMk id="4" creationId="{511A52B4-0671-3CAA-3D54-7E9CA4E3289A}"/>
          </ac:spMkLst>
        </pc:spChg>
        <pc:spChg chg="add mod">
          <ac:chgData name="GIOVANNI GENTILE" userId="df4883db-ebc5-4c4b-95aa-c73b0f5f7ae6" providerId="ADAL" clId="{976D81E2-5E71-4B2E-B65D-35DAA332C9AD}" dt="2024-06-05T10:26:02.673" v="9970" actId="207"/>
          <ac:spMkLst>
            <pc:docMk/>
            <pc:sldMk cId="3394908339" sldId="356"/>
            <ac:spMk id="5" creationId="{2176D0E8-80D1-F510-8FFC-43925CD72AF4}"/>
          </ac:spMkLst>
        </pc:spChg>
        <pc:picChg chg="del">
          <ac:chgData name="GIOVANNI GENTILE" userId="df4883db-ebc5-4c4b-95aa-c73b0f5f7ae6" providerId="ADAL" clId="{976D81E2-5E71-4B2E-B65D-35DAA332C9AD}" dt="2024-06-05T10:18:38.315" v="9490" actId="478"/>
          <ac:picMkLst>
            <pc:docMk/>
            <pc:sldMk cId="3394908339" sldId="356"/>
            <ac:picMk id="9" creationId="{7A9866AF-BAB5-5104-7B66-1E76CAE3155D}"/>
          </ac:picMkLst>
        </pc:picChg>
      </pc:sldChg>
      <pc:sldChg chg="modSp mod">
        <pc:chgData name="GIOVANNI GENTILE" userId="df4883db-ebc5-4c4b-95aa-c73b0f5f7ae6" providerId="ADAL" clId="{976D81E2-5E71-4B2E-B65D-35DAA332C9AD}" dt="2024-06-06T09:53:38.605" v="12807" actId="20577"/>
        <pc:sldMkLst>
          <pc:docMk/>
          <pc:sldMk cId="3148657399" sldId="357"/>
        </pc:sldMkLst>
        <pc:spChg chg="mod">
          <ac:chgData name="GIOVANNI GENTILE" userId="df4883db-ebc5-4c4b-95aa-c73b0f5f7ae6" providerId="ADAL" clId="{976D81E2-5E71-4B2E-B65D-35DAA332C9AD}" dt="2024-06-06T09:53:31.085" v="12802" actId="20577"/>
          <ac:spMkLst>
            <pc:docMk/>
            <pc:sldMk cId="3148657399" sldId="357"/>
            <ac:spMk id="2" creationId="{BFDB4C2D-EED0-1CFE-E27A-8F52A860C51B}"/>
          </ac:spMkLst>
        </pc:spChg>
        <pc:spChg chg="mod">
          <ac:chgData name="GIOVANNI GENTILE" userId="df4883db-ebc5-4c4b-95aa-c73b0f5f7ae6" providerId="ADAL" clId="{976D81E2-5E71-4B2E-B65D-35DAA332C9AD}" dt="2024-06-06T09:53:38.605" v="12807" actId="20577"/>
          <ac:spMkLst>
            <pc:docMk/>
            <pc:sldMk cId="3148657399" sldId="357"/>
            <ac:spMk id="5" creationId="{41524E90-62DD-B08D-9369-9171DDABBD9C}"/>
          </ac:spMkLst>
        </pc:spChg>
        <pc:spChg chg="mod">
          <ac:chgData name="GIOVANNI GENTILE" userId="df4883db-ebc5-4c4b-95aa-c73b0f5f7ae6" providerId="ADAL" clId="{976D81E2-5E71-4B2E-B65D-35DAA332C9AD}" dt="2024-06-06T09:53:24.095" v="12796" actId="20577"/>
          <ac:spMkLst>
            <pc:docMk/>
            <pc:sldMk cId="3148657399" sldId="357"/>
            <ac:spMk id="10" creationId="{396B49E3-03D9-1C4C-BCF7-3E2720FCFD6F}"/>
          </ac:spMkLst>
        </pc:spChg>
        <pc:picChg chg="mod">
          <ac:chgData name="GIOVANNI GENTILE" userId="df4883db-ebc5-4c4b-95aa-c73b0f5f7ae6" providerId="ADAL" clId="{976D81E2-5E71-4B2E-B65D-35DAA332C9AD}" dt="2024-06-06T09:47:40.953" v="12701" actId="1076"/>
          <ac:picMkLst>
            <pc:docMk/>
            <pc:sldMk cId="3148657399" sldId="357"/>
            <ac:picMk id="6" creationId="{33EF84A6-1B72-EA5D-69CD-5B2CB7E667FD}"/>
          </ac:picMkLst>
        </pc:picChg>
      </pc:sldChg>
      <pc:sldChg chg="modSp mod">
        <pc:chgData name="GIOVANNI GENTILE" userId="df4883db-ebc5-4c4b-95aa-c73b0f5f7ae6" providerId="ADAL" clId="{976D81E2-5E71-4B2E-B65D-35DAA332C9AD}" dt="2024-06-12T13:11:47.021" v="12853" actId="20577"/>
        <pc:sldMkLst>
          <pc:docMk/>
          <pc:sldMk cId="3795873564" sldId="358"/>
        </pc:sldMkLst>
        <pc:spChg chg="mod">
          <ac:chgData name="GIOVANNI GENTILE" userId="df4883db-ebc5-4c4b-95aa-c73b0f5f7ae6" providerId="ADAL" clId="{976D81E2-5E71-4B2E-B65D-35DAA332C9AD}" dt="2024-06-12T13:11:47.021" v="12853" actId="20577"/>
          <ac:spMkLst>
            <pc:docMk/>
            <pc:sldMk cId="3795873564" sldId="358"/>
            <ac:spMk id="3" creationId="{D3F37233-10BD-0AA4-9836-3EA421C12DF6}"/>
          </ac:spMkLst>
        </pc:spChg>
      </pc:sldChg>
      <pc:sldChg chg="modSp mod">
        <pc:chgData name="GIOVANNI GENTILE" userId="df4883db-ebc5-4c4b-95aa-c73b0f5f7ae6" providerId="ADAL" clId="{976D81E2-5E71-4B2E-B65D-35DAA332C9AD}" dt="2024-06-06T09:51:24.721" v="12782" actId="20577"/>
        <pc:sldMkLst>
          <pc:docMk/>
          <pc:sldMk cId="2869603722" sldId="360"/>
        </pc:sldMkLst>
        <pc:spChg chg="mod">
          <ac:chgData name="GIOVANNI GENTILE" userId="df4883db-ebc5-4c4b-95aa-c73b0f5f7ae6" providerId="ADAL" clId="{976D81E2-5E71-4B2E-B65D-35DAA332C9AD}" dt="2024-06-06T09:51:11.878" v="12772" actId="20577"/>
          <ac:spMkLst>
            <pc:docMk/>
            <pc:sldMk cId="2869603722" sldId="360"/>
            <ac:spMk id="2" creationId="{BB7656B9-C370-B59E-C648-67A67CC368EA}"/>
          </ac:spMkLst>
        </pc:spChg>
        <pc:spChg chg="mod">
          <ac:chgData name="GIOVANNI GENTILE" userId="df4883db-ebc5-4c4b-95aa-c73b0f5f7ae6" providerId="ADAL" clId="{976D81E2-5E71-4B2E-B65D-35DAA332C9AD}" dt="2024-06-06T09:51:18.117" v="12777" actId="20577"/>
          <ac:spMkLst>
            <pc:docMk/>
            <pc:sldMk cId="2869603722" sldId="360"/>
            <ac:spMk id="5" creationId="{402F18D9-AD73-6E33-8C04-716F4AB81639}"/>
          </ac:spMkLst>
        </pc:spChg>
        <pc:spChg chg="mod">
          <ac:chgData name="GIOVANNI GENTILE" userId="df4883db-ebc5-4c4b-95aa-c73b0f5f7ae6" providerId="ADAL" clId="{976D81E2-5E71-4B2E-B65D-35DAA332C9AD}" dt="2024-06-06T09:51:24.721" v="12782" actId="20577"/>
          <ac:spMkLst>
            <pc:docMk/>
            <pc:sldMk cId="2869603722" sldId="360"/>
            <ac:spMk id="9" creationId="{DDBB6F8A-1DB5-F0C3-672E-BAF895E7E3B7}"/>
          </ac:spMkLst>
        </pc:spChg>
      </pc:sldChg>
      <pc:sldChg chg="modSp mod">
        <pc:chgData name="GIOVANNI GENTILE" userId="df4883db-ebc5-4c4b-95aa-c73b0f5f7ae6" providerId="ADAL" clId="{976D81E2-5E71-4B2E-B65D-35DAA332C9AD}" dt="2024-06-12T13:11:57.700" v="12855" actId="1076"/>
        <pc:sldMkLst>
          <pc:docMk/>
          <pc:sldMk cId="1119645036" sldId="362"/>
        </pc:sldMkLst>
        <pc:spChg chg="mod">
          <ac:chgData name="GIOVANNI GENTILE" userId="df4883db-ebc5-4c4b-95aa-c73b0f5f7ae6" providerId="ADAL" clId="{976D81E2-5E71-4B2E-B65D-35DAA332C9AD}" dt="2024-06-12T13:11:57.700" v="12855" actId="1076"/>
          <ac:spMkLst>
            <pc:docMk/>
            <pc:sldMk cId="1119645036" sldId="362"/>
            <ac:spMk id="3" creationId="{D3F37233-10BD-0AA4-9836-3EA421C12DF6}"/>
          </ac:spMkLst>
        </pc:spChg>
      </pc:sldChg>
      <pc:sldChg chg="addSp delSp modSp add mod">
        <pc:chgData name="GIOVANNI GENTILE" userId="df4883db-ebc5-4c4b-95aa-c73b0f5f7ae6" providerId="ADAL" clId="{976D81E2-5E71-4B2E-B65D-35DAA332C9AD}" dt="2024-06-05T14:48:35.663" v="11954" actId="1076"/>
        <pc:sldMkLst>
          <pc:docMk/>
          <pc:sldMk cId="2433306687" sldId="363"/>
        </pc:sldMkLst>
        <pc:spChg chg="del">
          <ac:chgData name="GIOVANNI GENTILE" userId="df4883db-ebc5-4c4b-95aa-c73b0f5f7ae6" providerId="ADAL" clId="{976D81E2-5E71-4B2E-B65D-35DAA332C9AD}" dt="2024-06-05T14:46:36.797" v="11882" actId="478"/>
          <ac:spMkLst>
            <pc:docMk/>
            <pc:sldMk cId="2433306687" sldId="363"/>
            <ac:spMk id="2" creationId="{AA2B4554-FE16-8A8C-C7F9-EDACB95FF6A5}"/>
          </ac:spMkLst>
        </pc:spChg>
        <pc:spChg chg="add mod">
          <ac:chgData name="GIOVANNI GENTILE" userId="df4883db-ebc5-4c4b-95aa-c73b0f5f7ae6" providerId="ADAL" clId="{976D81E2-5E71-4B2E-B65D-35DAA332C9AD}" dt="2024-06-05T14:47:26.493" v="11896" actId="20577"/>
          <ac:spMkLst>
            <pc:docMk/>
            <pc:sldMk cId="2433306687" sldId="363"/>
            <ac:spMk id="4" creationId="{B7C72B19-C9EE-94B0-A2F4-5BB6CE5671AA}"/>
          </ac:spMkLst>
        </pc:spChg>
        <pc:spChg chg="del">
          <ac:chgData name="GIOVANNI GENTILE" userId="df4883db-ebc5-4c4b-95aa-c73b0f5f7ae6" providerId="ADAL" clId="{976D81E2-5E71-4B2E-B65D-35DAA332C9AD}" dt="2024-06-05T14:46:36.797" v="11882" actId="478"/>
          <ac:spMkLst>
            <pc:docMk/>
            <pc:sldMk cId="2433306687" sldId="363"/>
            <ac:spMk id="5" creationId="{0DC35A7F-CEAB-5FA0-A0B9-09289D969157}"/>
          </ac:spMkLst>
        </pc:spChg>
        <pc:spChg chg="del">
          <ac:chgData name="GIOVANNI GENTILE" userId="df4883db-ebc5-4c4b-95aa-c73b0f5f7ae6" providerId="ADAL" clId="{976D81E2-5E71-4B2E-B65D-35DAA332C9AD}" dt="2024-06-05T14:46:36.797" v="11882" actId="478"/>
          <ac:spMkLst>
            <pc:docMk/>
            <pc:sldMk cId="2433306687" sldId="363"/>
            <ac:spMk id="6" creationId="{F0B2ED2D-7BC4-6384-3BAF-4DD54EE92D01}"/>
          </ac:spMkLst>
        </pc:spChg>
        <pc:spChg chg="del">
          <ac:chgData name="GIOVANNI GENTILE" userId="df4883db-ebc5-4c4b-95aa-c73b0f5f7ae6" providerId="ADAL" clId="{976D81E2-5E71-4B2E-B65D-35DAA332C9AD}" dt="2024-06-05T14:46:36.797" v="11882" actId="478"/>
          <ac:spMkLst>
            <pc:docMk/>
            <pc:sldMk cId="2433306687" sldId="363"/>
            <ac:spMk id="8" creationId="{B441715E-E3D5-F877-AF12-23A7CD6753BB}"/>
          </ac:spMkLst>
        </pc:spChg>
        <pc:spChg chg="add mod">
          <ac:chgData name="GIOVANNI GENTILE" userId="df4883db-ebc5-4c4b-95aa-c73b0f5f7ae6" providerId="ADAL" clId="{976D81E2-5E71-4B2E-B65D-35DAA332C9AD}" dt="2024-06-05T14:48:35.663" v="11954" actId="1076"/>
          <ac:spMkLst>
            <pc:docMk/>
            <pc:sldMk cId="2433306687" sldId="363"/>
            <ac:spMk id="10" creationId="{7A247AD6-FF05-976B-3C63-EF7B7E19432F}"/>
          </ac:spMkLst>
        </pc:spChg>
        <pc:picChg chg="add mod">
          <ac:chgData name="GIOVANNI GENTILE" userId="df4883db-ebc5-4c4b-95aa-c73b0f5f7ae6" providerId="ADAL" clId="{976D81E2-5E71-4B2E-B65D-35DAA332C9AD}" dt="2024-06-05T14:47:49.583" v="11901" actId="1076"/>
          <ac:picMkLst>
            <pc:docMk/>
            <pc:sldMk cId="2433306687" sldId="363"/>
            <ac:picMk id="9" creationId="{805B3ED0-2B51-BC4E-BFC2-CDCCE54F6495}"/>
          </ac:picMkLst>
        </pc:picChg>
      </pc:sldChg>
      <pc:sldChg chg="addSp delSp modSp add del mod">
        <pc:chgData name="GIOVANNI GENTILE" userId="df4883db-ebc5-4c4b-95aa-c73b0f5f7ae6" providerId="ADAL" clId="{976D81E2-5E71-4B2E-B65D-35DAA332C9AD}" dt="2024-06-05T14:48:44.108" v="11955" actId="47"/>
        <pc:sldMkLst>
          <pc:docMk/>
          <pc:sldMk cId="2544602878" sldId="364"/>
        </pc:sldMkLst>
        <pc:spChg chg="del">
          <ac:chgData name="GIOVANNI GENTILE" userId="df4883db-ebc5-4c4b-95aa-c73b0f5f7ae6" providerId="ADAL" clId="{976D81E2-5E71-4B2E-B65D-35DAA332C9AD}" dt="2024-06-05T14:46:25.918" v="11879" actId="478"/>
          <ac:spMkLst>
            <pc:docMk/>
            <pc:sldMk cId="2544602878" sldId="364"/>
            <ac:spMk id="2" creationId="{AA2B4554-FE16-8A8C-C7F9-EDACB95FF6A5}"/>
          </ac:spMkLst>
        </pc:spChg>
        <pc:spChg chg="add mod">
          <ac:chgData name="GIOVANNI GENTILE" userId="df4883db-ebc5-4c4b-95aa-c73b0f5f7ae6" providerId="ADAL" clId="{976D81E2-5E71-4B2E-B65D-35DAA332C9AD}" dt="2024-06-05T14:46:25.918" v="11879" actId="478"/>
          <ac:spMkLst>
            <pc:docMk/>
            <pc:sldMk cId="2544602878" sldId="364"/>
            <ac:spMk id="4" creationId="{795D1CF2-D3BA-1291-E75E-0552A486149D}"/>
          </ac:spMkLst>
        </pc:spChg>
        <pc:spChg chg="del">
          <ac:chgData name="GIOVANNI GENTILE" userId="df4883db-ebc5-4c4b-95aa-c73b0f5f7ae6" providerId="ADAL" clId="{976D81E2-5E71-4B2E-B65D-35DAA332C9AD}" dt="2024-06-05T14:46:21.377" v="11877" actId="478"/>
          <ac:spMkLst>
            <pc:docMk/>
            <pc:sldMk cId="2544602878" sldId="364"/>
            <ac:spMk id="5" creationId="{0DC35A7F-CEAB-5FA0-A0B9-09289D969157}"/>
          </ac:spMkLst>
        </pc:spChg>
        <pc:spChg chg="del">
          <ac:chgData name="GIOVANNI GENTILE" userId="df4883db-ebc5-4c4b-95aa-c73b0f5f7ae6" providerId="ADAL" clId="{976D81E2-5E71-4B2E-B65D-35DAA332C9AD}" dt="2024-06-05T14:46:24.195" v="11878" actId="478"/>
          <ac:spMkLst>
            <pc:docMk/>
            <pc:sldMk cId="2544602878" sldId="364"/>
            <ac:spMk id="6" creationId="{F0B2ED2D-7BC4-6384-3BAF-4DD54EE92D01}"/>
          </ac:spMkLst>
        </pc:spChg>
        <pc:spChg chg="del">
          <ac:chgData name="GIOVANNI GENTILE" userId="df4883db-ebc5-4c4b-95aa-c73b0f5f7ae6" providerId="ADAL" clId="{976D81E2-5E71-4B2E-B65D-35DAA332C9AD}" dt="2024-06-05T14:46:24.195" v="11878" actId="478"/>
          <ac:spMkLst>
            <pc:docMk/>
            <pc:sldMk cId="2544602878" sldId="364"/>
            <ac:spMk id="8" creationId="{B441715E-E3D5-F877-AF12-23A7CD6753BB}"/>
          </ac:spMkLst>
        </pc:spChg>
      </pc:sldChg>
      <pc:sldChg chg="addSp delSp modSp add mod">
        <pc:chgData name="GIOVANNI GENTILE" userId="df4883db-ebc5-4c4b-95aa-c73b0f5f7ae6" providerId="ADAL" clId="{976D81E2-5E71-4B2E-B65D-35DAA332C9AD}" dt="2024-06-05T14:49:32.615" v="12013" actId="1076"/>
        <pc:sldMkLst>
          <pc:docMk/>
          <pc:sldMk cId="2917603835" sldId="364"/>
        </pc:sldMkLst>
        <pc:spChg chg="add mod">
          <ac:chgData name="GIOVANNI GENTILE" userId="df4883db-ebc5-4c4b-95aa-c73b0f5f7ae6" providerId="ADAL" clId="{976D81E2-5E71-4B2E-B65D-35DAA332C9AD}" dt="2024-06-05T14:49:32.615" v="12013" actId="1076"/>
          <ac:spMkLst>
            <pc:docMk/>
            <pc:sldMk cId="2917603835" sldId="364"/>
            <ac:spMk id="5" creationId="{13440C89-6E2B-9E0B-7E0D-93155B3692F4}"/>
          </ac:spMkLst>
        </pc:spChg>
        <pc:spChg chg="del">
          <ac:chgData name="GIOVANNI GENTILE" userId="df4883db-ebc5-4c4b-95aa-c73b0f5f7ae6" providerId="ADAL" clId="{976D81E2-5E71-4B2E-B65D-35DAA332C9AD}" dt="2024-06-05T14:48:52.194" v="11962" actId="478"/>
          <ac:spMkLst>
            <pc:docMk/>
            <pc:sldMk cId="2917603835" sldId="364"/>
            <ac:spMk id="10" creationId="{7A247AD6-FF05-976B-3C63-EF7B7E19432F}"/>
          </ac:spMkLst>
        </pc:spChg>
        <pc:picChg chg="add mod">
          <ac:chgData name="GIOVANNI GENTILE" userId="df4883db-ebc5-4c4b-95aa-c73b0f5f7ae6" providerId="ADAL" clId="{976D81E2-5E71-4B2E-B65D-35DAA332C9AD}" dt="2024-06-05T14:49:05.507" v="11965" actId="962"/>
          <ac:picMkLst>
            <pc:docMk/>
            <pc:sldMk cId="2917603835" sldId="364"/>
            <ac:picMk id="3" creationId="{7DC4B8B3-6714-05F5-8C9A-12561AC616AC}"/>
          </ac:picMkLst>
        </pc:picChg>
        <pc:picChg chg="del">
          <ac:chgData name="GIOVANNI GENTILE" userId="df4883db-ebc5-4c4b-95aa-c73b0f5f7ae6" providerId="ADAL" clId="{976D81E2-5E71-4B2E-B65D-35DAA332C9AD}" dt="2024-06-05T14:48:50.873" v="11961" actId="478"/>
          <ac:picMkLst>
            <pc:docMk/>
            <pc:sldMk cId="2917603835" sldId="364"/>
            <ac:picMk id="9" creationId="{805B3ED0-2B51-BC4E-BFC2-CDCCE54F6495}"/>
          </ac:picMkLst>
        </pc:picChg>
      </pc:sldChg>
      <pc:sldChg chg="addSp delSp modSp add mod">
        <pc:chgData name="GIOVANNI GENTILE" userId="df4883db-ebc5-4c4b-95aa-c73b0f5f7ae6" providerId="ADAL" clId="{976D81E2-5E71-4B2E-B65D-35DAA332C9AD}" dt="2024-06-05T15:00:04.396" v="12477"/>
        <pc:sldMkLst>
          <pc:docMk/>
          <pc:sldMk cId="888419612" sldId="365"/>
        </pc:sldMkLst>
        <pc:spChg chg="add mod">
          <ac:chgData name="GIOVANNI GENTILE" userId="df4883db-ebc5-4c4b-95aa-c73b0f5f7ae6" providerId="ADAL" clId="{976D81E2-5E71-4B2E-B65D-35DAA332C9AD}" dt="2024-06-05T14:50:49.343" v="12028" actId="1076"/>
          <ac:spMkLst>
            <pc:docMk/>
            <pc:sldMk cId="888419612" sldId="365"/>
            <ac:spMk id="6" creationId="{CDFAC502-5FD8-6709-7F19-E5385EEFFA79}"/>
          </ac:spMkLst>
        </pc:spChg>
        <pc:spChg chg="del">
          <ac:chgData name="GIOVANNI GENTILE" userId="df4883db-ebc5-4c4b-95aa-c73b0f5f7ae6" providerId="ADAL" clId="{976D81E2-5E71-4B2E-B65D-35DAA332C9AD}" dt="2024-06-05T14:49:47.122" v="12017" actId="478"/>
          <ac:spMkLst>
            <pc:docMk/>
            <pc:sldMk cId="888419612" sldId="365"/>
            <ac:spMk id="10" creationId="{7A247AD6-FF05-976B-3C63-EF7B7E19432F}"/>
          </ac:spMkLst>
        </pc:spChg>
        <pc:spChg chg="add mod">
          <ac:chgData name="GIOVANNI GENTILE" userId="df4883db-ebc5-4c4b-95aa-c73b0f5f7ae6" providerId="ADAL" clId="{976D81E2-5E71-4B2E-B65D-35DAA332C9AD}" dt="2024-06-05T15:00:04.396" v="12477"/>
          <ac:spMkLst>
            <pc:docMk/>
            <pc:sldMk cId="888419612" sldId="365"/>
            <ac:spMk id="13" creationId="{219AE9C4-35B2-B6C5-094D-31FC6DDEDF2E}"/>
          </ac:spMkLst>
        </pc:spChg>
        <pc:picChg chg="add mod">
          <ac:chgData name="GIOVANNI GENTILE" userId="df4883db-ebc5-4c4b-95aa-c73b0f5f7ae6" providerId="ADAL" clId="{976D81E2-5E71-4B2E-B65D-35DAA332C9AD}" dt="2024-06-05T14:51:42.559" v="12044" actId="1076"/>
          <ac:picMkLst>
            <pc:docMk/>
            <pc:sldMk cId="888419612" sldId="365"/>
            <ac:picMk id="3" creationId="{29707D41-8EFB-CCB5-55B1-AE79916AE91B}"/>
          </ac:picMkLst>
        </pc:picChg>
        <pc:picChg chg="add del mod">
          <ac:chgData name="GIOVANNI GENTILE" userId="df4883db-ebc5-4c4b-95aa-c73b0f5f7ae6" providerId="ADAL" clId="{976D81E2-5E71-4B2E-B65D-35DAA332C9AD}" dt="2024-06-05T14:51:01.738" v="12030" actId="478"/>
          <ac:picMkLst>
            <pc:docMk/>
            <pc:sldMk cId="888419612" sldId="365"/>
            <ac:picMk id="8" creationId="{4B451492-1310-F309-0F30-DD71C92E1CBF}"/>
          </ac:picMkLst>
        </pc:picChg>
        <pc:picChg chg="del">
          <ac:chgData name="GIOVANNI GENTILE" userId="df4883db-ebc5-4c4b-95aa-c73b0f5f7ae6" providerId="ADAL" clId="{976D81E2-5E71-4B2E-B65D-35DAA332C9AD}" dt="2024-06-05T14:49:41.442" v="12014" actId="478"/>
          <ac:picMkLst>
            <pc:docMk/>
            <pc:sldMk cId="888419612" sldId="365"/>
            <ac:picMk id="9" creationId="{805B3ED0-2B51-BC4E-BFC2-CDCCE54F6495}"/>
          </ac:picMkLst>
        </pc:picChg>
        <pc:picChg chg="add mod">
          <ac:chgData name="GIOVANNI GENTILE" userId="df4883db-ebc5-4c4b-95aa-c73b0f5f7ae6" providerId="ADAL" clId="{976D81E2-5E71-4B2E-B65D-35DAA332C9AD}" dt="2024-06-05T14:51:41.152" v="12043" actId="1076"/>
          <ac:picMkLst>
            <pc:docMk/>
            <pc:sldMk cId="888419612" sldId="365"/>
            <ac:picMk id="12" creationId="{11151A7A-B15F-EE51-F46B-50722B3B58AF}"/>
          </ac:picMkLst>
        </pc:picChg>
      </pc:sldChg>
      <pc:sldChg chg="addSp delSp modSp add del mod">
        <pc:chgData name="GIOVANNI GENTILE" userId="df4883db-ebc5-4c4b-95aa-c73b0f5f7ae6" providerId="ADAL" clId="{976D81E2-5E71-4B2E-B65D-35DAA332C9AD}" dt="2024-06-05T14:48:45.010" v="11956" actId="47"/>
        <pc:sldMkLst>
          <pc:docMk/>
          <pc:sldMk cId="2979008361" sldId="365"/>
        </pc:sldMkLst>
        <pc:spChg chg="del">
          <ac:chgData name="GIOVANNI GENTILE" userId="df4883db-ebc5-4c4b-95aa-c73b0f5f7ae6" providerId="ADAL" clId="{976D81E2-5E71-4B2E-B65D-35DAA332C9AD}" dt="2024-06-05T14:46:27.956" v="11880" actId="478"/>
          <ac:spMkLst>
            <pc:docMk/>
            <pc:sldMk cId="2979008361" sldId="365"/>
            <ac:spMk id="2" creationId="{AA2B4554-FE16-8A8C-C7F9-EDACB95FF6A5}"/>
          </ac:spMkLst>
        </pc:spChg>
        <pc:spChg chg="add del mod">
          <ac:chgData name="GIOVANNI GENTILE" userId="df4883db-ebc5-4c4b-95aa-c73b0f5f7ae6" providerId="ADAL" clId="{976D81E2-5E71-4B2E-B65D-35DAA332C9AD}" dt="2024-06-05T14:46:31.616" v="11881" actId="478"/>
          <ac:spMkLst>
            <pc:docMk/>
            <pc:sldMk cId="2979008361" sldId="365"/>
            <ac:spMk id="4" creationId="{6C7BCA7B-6244-4E40-5CD4-1016B5078BA3}"/>
          </ac:spMkLst>
        </pc:spChg>
        <pc:spChg chg="del">
          <ac:chgData name="GIOVANNI GENTILE" userId="df4883db-ebc5-4c4b-95aa-c73b0f5f7ae6" providerId="ADAL" clId="{976D81E2-5E71-4B2E-B65D-35DAA332C9AD}" dt="2024-06-05T14:46:31.616" v="11881" actId="478"/>
          <ac:spMkLst>
            <pc:docMk/>
            <pc:sldMk cId="2979008361" sldId="365"/>
            <ac:spMk id="5" creationId="{0DC35A7F-CEAB-5FA0-A0B9-09289D969157}"/>
          </ac:spMkLst>
        </pc:spChg>
        <pc:spChg chg="del">
          <ac:chgData name="GIOVANNI GENTILE" userId="df4883db-ebc5-4c4b-95aa-c73b0f5f7ae6" providerId="ADAL" clId="{976D81E2-5E71-4B2E-B65D-35DAA332C9AD}" dt="2024-06-05T14:46:31.616" v="11881" actId="478"/>
          <ac:spMkLst>
            <pc:docMk/>
            <pc:sldMk cId="2979008361" sldId="365"/>
            <ac:spMk id="6" creationId="{F0B2ED2D-7BC4-6384-3BAF-4DD54EE92D01}"/>
          </ac:spMkLst>
        </pc:spChg>
        <pc:spChg chg="del">
          <ac:chgData name="GIOVANNI GENTILE" userId="df4883db-ebc5-4c4b-95aa-c73b0f5f7ae6" providerId="ADAL" clId="{976D81E2-5E71-4B2E-B65D-35DAA332C9AD}" dt="2024-06-05T14:46:31.616" v="11881" actId="478"/>
          <ac:spMkLst>
            <pc:docMk/>
            <pc:sldMk cId="2979008361" sldId="365"/>
            <ac:spMk id="8" creationId="{B441715E-E3D5-F877-AF12-23A7CD6753BB}"/>
          </ac:spMkLst>
        </pc:spChg>
      </pc:sldChg>
      <pc:sldChg chg="addSp delSp modSp add mod">
        <pc:chgData name="GIOVANNI GENTILE" userId="df4883db-ebc5-4c4b-95aa-c73b0f5f7ae6" providerId="ADAL" clId="{976D81E2-5E71-4B2E-B65D-35DAA332C9AD}" dt="2024-06-05T15:01:11.524" v="12641" actId="20577"/>
        <pc:sldMkLst>
          <pc:docMk/>
          <pc:sldMk cId="542593577" sldId="366"/>
        </pc:sldMkLst>
        <pc:spChg chg="add del mod">
          <ac:chgData name="GIOVANNI GENTILE" userId="df4883db-ebc5-4c4b-95aa-c73b0f5f7ae6" providerId="ADAL" clId="{976D81E2-5E71-4B2E-B65D-35DAA332C9AD}" dt="2024-06-05T14:53:02.396" v="12124" actId="478"/>
          <ac:spMkLst>
            <pc:docMk/>
            <pc:sldMk cId="542593577" sldId="366"/>
            <ac:spMk id="3" creationId="{D2EFE55C-358A-533F-7A39-EE06C500C179}"/>
          </ac:spMkLst>
        </pc:spChg>
        <pc:spChg chg="del">
          <ac:chgData name="GIOVANNI GENTILE" userId="df4883db-ebc5-4c4b-95aa-c73b0f5f7ae6" providerId="ADAL" clId="{976D81E2-5E71-4B2E-B65D-35DAA332C9AD}" dt="2024-06-05T14:52:58.595" v="12123" actId="478"/>
          <ac:spMkLst>
            <pc:docMk/>
            <pc:sldMk cId="542593577" sldId="366"/>
            <ac:spMk id="4" creationId="{B7C72B19-C9EE-94B0-A2F4-5BB6CE5671AA}"/>
          </ac:spMkLst>
        </pc:spChg>
        <pc:spChg chg="add mod">
          <ac:chgData name="GIOVANNI GENTILE" userId="df4883db-ebc5-4c4b-95aa-c73b0f5f7ae6" providerId="ADAL" clId="{976D81E2-5E71-4B2E-B65D-35DAA332C9AD}" dt="2024-06-05T14:54:32.311" v="12286" actId="1076"/>
          <ac:spMkLst>
            <pc:docMk/>
            <pc:sldMk cId="542593577" sldId="366"/>
            <ac:spMk id="5" creationId="{D75C6ABA-AB75-D7AD-A386-94228CD9A298}"/>
          </ac:spMkLst>
        </pc:spChg>
        <pc:spChg chg="add mod">
          <ac:chgData name="GIOVANNI GENTILE" userId="df4883db-ebc5-4c4b-95aa-c73b0f5f7ae6" providerId="ADAL" clId="{976D81E2-5E71-4B2E-B65D-35DAA332C9AD}" dt="2024-06-05T14:57:02.783" v="12409" actId="1076"/>
          <ac:spMkLst>
            <pc:docMk/>
            <pc:sldMk cId="542593577" sldId="366"/>
            <ac:spMk id="8" creationId="{C86DA242-1116-6840-E2AC-E9B9E4CE7D25}"/>
          </ac:spMkLst>
        </pc:spChg>
        <pc:spChg chg="del">
          <ac:chgData name="GIOVANNI GENTILE" userId="df4883db-ebc5-4c4b-95aa-c73b0f5f7ae6" providerId="ADAL" clId="{976D81E2-5E71-4B2E-B65D-35DAA332C9AD}" dt="2024-06-05T14:52:53.976" v="12122" actId="478"/>
          <ac:spMkLst>
            <pc:docMk/>
            <pc:sldMk cId="542593577" sldId="366"/>
            <ac:spMk id="10" creationId="{7A247AD6-FF05-976B-3C63-EF7B7E19432F}"/>
          </ac:spMkLst>
        </pc:spChg>
        <pc:spChg chg="add mod">
          <ac:chgData name="GIOVANNI GENTILE" userId="df4883db-ebc5-4c4b-95aa-c73b0f5f7ae6" providerId="ADAL" clId="{976D81E2-5E71-4B2E-B65D-35DAA332C9AD}" dt="2024-06-05T15:00:25.457" v="12512" actId="1076"/>
          <ac:spMkLst>
            <pc:docMk/>
            <pc:sldMk cId="542593577" sldId="366"/>
            <ac:spMk id="11" creationId="{89005121-5B8F-6D2A-A688-7E11D2F35853}"/>
          </ac:spMkLst>
        </pc:spChg>
        <pc:spChg chg="add mod">
          <ac:chgData name="GIOVANNI GENTILE" userId="df4883db-ebc5-4c4b-95aa-c73b0f5f7ae6" providerId="ADAL" clId="{976D81E2-5E71-4B2E-B65D-35DAA332C9AD}" dt="2024-06-05T15:01:11.524" v="12641" actId="20577"/>
          <ac:spMkLst>
            <pc:docMk/>
            <pc:sldMk cId="542593577" sldId="366"/>
            <ac:spMk id="14" creationId="{A5F4E441-9456-3979-8128-4C36C11BD084}"/>
          </ac:spMkLst>
        </pc:spChg>
        <pc:picChg chg="add del mod">
          <ac:chgData name="GIOVANNI GENTILE" userId="df4883db-ebc5-4c4b-95aa-c73b0f5f7ae6" providerId="ADAL" clId="{976D81E2-5E71-4B2E-B65D-35DAA332C9AD}" dt="2024-06-05T14:57:30.874" v="12436" actId="478"/>
          <ac:picMkLst>
            <pc:docMk/>
            <pc:sldMk cId="542593577" sldId="366"/>
            <ac:picMk id="7" creationId="{6BCB07AE-1692-FD71-53D8-1F3787F9B72C}"/>
          </ac:picMkLst>
        </pc:picChg>
        <pc:picChg chg="del">
          <ac:chgData name="GIOVANNI GENTILE" userId="df4883db-ebc5-4c4b-95aa-c73b0f5f7ae6" providerId="ADAL" clId="{976D81E2-5E71-4B2E-B65D-35DAA332C9AD}" dt="2024-06-05T14:49:42.935" v="12015" actId="478"/>
          <ac:picMkLst>
            <pc:docMk/>
            <pc:sldMk cId="542593577" sldId="366"/>
            <ac:picMk id="9" creationId="{805B3ED0-2B51-BC4E-BFC2-CDCCE54F6495}"/>
          </ac:picMkLst>
        </pc:picChg>
        <pc:picChg chg="add mod">
          <ac:chgData name="GIOVANNI GENTILE" userId="df4883db-ebc5-4c4b-95aa-c73b0f5f7ae6" providerId="ADAL" clId="{976D81E2-5E71-4B2E-B65D-35DAA332C9AD}" dt="2024-06-05T14:59:35.319" v="12441" actId="1076"/>
          <ac:picMkLst>
            <pc:docMk/>
            <pc:sldMk cId="542593577" sldId="366"/>
            <ac:picMk id="13" creationId="{03C4854F-730A-73D6-34CF-C575040810F7}"/>
          </ac:picMkLst>
        </pc:picChg>
      </pc:sldChg>
      <pc:sldChg chg="delSp add del mod">
        <pc:chgData name="GIOVANNI GENTILE" userId="df4883db-ebc5-4c4b-95aa-c73b0f5f7ae6" providerId="ADAL" clId="{976D81E2-5E71-4B2E-B65D-35DAA332C9AD}" dt="2024-06-05T15:01:15.011" v="12643" actId="47"/>
        <pc:sldMkLst>
          <pc:docMk/>
          <pc:sldMk cId="4251912770" sldId="367"/>
        </pc:sldMkLst>
        <pc:picChg chg="del">
          <ac:chgData name="GIOVANNI GENTILE" userId="df4883db-ebc5-4c4b-95aa-c73b0f5f7ae6" providerId="ADAL" clId="{976D81E2-5E71-4B2E-B65D-35DAA332C9AD}" dt="2024-06-05T14:49:44.580" v="12016" actId="478"/>
          <ac:picMkLst>
            <pc:docMk/>
            <pc:sldMk cId="4251912770" sldId="367"/>
            <ac:picMk id="9" creationId="{805B3ED0-2B51-BC4E-BFC2-CDCCE54F6495}"/>
          </ac:picMkLst>
        </pc:picChg>
      </pc:sldChg>
      <pc:sldChg chg="new del">
        <pc:chgData name="GIOVANNI GENTILE" userId="df4883db-ebc5-4c4b-95aa-c73b0f5f7ae6" providerId="ADAL" clId="{976D81E2-5E71-4B2E-B65D-35DAA332C9AD}" dt="2024-06-05T15:01:13.783" v="12642" actId="47"/>
        <pc:sldMkLst>
          <pc:docMk/>
          <pc:sldMk cId="3969300274" sldId="368"/>
        </pc:sldMkLst>
      </pc:sldChg>
      <pc:sldChg chg="modSp mod">
        <pc:chgData name="GIOVANNI GENTILE" userId="df4883db-ebc5-4c4b-95aa-c73b0f5f7ae6" providerId="ADAL" clId="{976D81E2-5E71-4B2E-B65D-35DAA332C9AD}" dt="2024-06-12T13:12:12.479" v="12858" actId="1076"/>
        <pc:sldMkLst>
          <pc:docMk/>
          <pc:sldMk cId="1131250058" sldId="370"/>
        </pc:sldMkLst>
        <pc:spChg chg="mod">
          <ac:chgData name="GIOVANNI GENTILE" userId="df4883db-ebc5-4c4b-95aa-c73b0f5f7ae6" providerId="ADAL" clId="{976D81E2-5E71-4B2E-B65D-35DAA332C9AD}" dt="2024-06-12T13:12:12.479" v="12858" actId="1076"/>
          <ac:spMkLst>
            <pc:docMk/>
            <pc:sldMk cId="1131250058" sldId="370"/>
            <ac:spMk id="3" creationId="{D3F37233-10BD-0AA4-9836-3EA421C12DF6}"/>
          </ac:spMkLst>
        </pc:spChg>
        <pc:picChg chg="mod">
          <ac:chgData name="GIOVANNI GENTILE" userId="df4883db-ebc5-4c4b-95aa-c73b0f5f7ae6" providerId="ADAL" clId="{976D81E2-5E71-4B2E-B65D-35DAA332C9AD}" dt="2024-06-12T13:12:02.508" v="12856" actId="1076"/>
          <ac:picMkLst>
            <pc:docMk/>
            <pc:sldMk cId="1131250058" sldId="370"/>
            <ac:picMk id="6" creationId="{F900BB5B-89C8-406B-E2E7-B26FAEE21BD0}"/>
          </ac:picMkLst>
        </pc:picChg>
      </pc:sldChg>
      <pc:sldChg chg="modSp mod">
        <pc:chgData name="GIOVANNI GENTILE" userId="df4883db-ebc5-4c4b-95aa-c73b0f5f7ae6" providerId="ADAL" clId="{976D81E2-5E71-4B2E-B65D-35DAA332C9AD}" dt="2024-06-12T13:12:34.371" v="12862" actId="1076"/>
        <pc:sldMkLst>
          <pc:docMk/>
          <pc:sldMk cId="2826315367" sldId="371"/>
        </pc:sldMkLst>
        <pc:spChg chg="mod">
          <ac:chgData name="GIOVANNI GENTILE" userId="df4883db-ebc5-4c4b-95aa-c73b0f5f7ae6" providerId="ADAL" clId="{976D81E2-5E71-4B2E-B65D-35DAA332C9AD}" dt="2024-06-12T13:12:34.371" v="12862" actId="1076"/>
          <ac:spMkLst>
            <pc:docMk/>
            <pc:sldMk cId="2826315367" sldId="371"/>
            <ac:spMk id="3" creationId="{D3F37233-10BD-0AA4-9836-3EA421C12DF6}"/>
          </ac:spMkLst>
        </pc:spChg>
        <pc:picChg chg="mod">
          <ac:chgData name="GIOVANNI GENTILE" userId="df4883db-ebc5-4c4b-95aa-c73b0f5f7ae6" providerId="ADAL" clId="{976D81E2-5E71-4B2E-B65D-35DAA332C9AD}" dt="2024-06-12T13:12:21.638" v="12859" actId="1076"/>
          <ac:picMkLst>
            <pc:docMk/>
            <pc:sldMk cId="2826315367" sldId="371"/>
            <ac:picMk id="6" creationId="{0A1CA649-1016-AD3D-5F7F-E56D41C18859}"/>
          </ac:picMkLst>
        </pc:picChg>
      </pc:sldChg>
      <pc:sldChg chg="addSp delSp modSp mod">
        <pc:chgData name="GIOVANNI GENTILE" userId="df4883db-ebc5-4c4b-95aa-c73b0f5f7ae6" providerId="ADAL" clId="{976D81E2-5E71-4B2E-B65D-35DAA332C9AD}" dt="2024-06-12T13:16:37.067" v="12865" actId="22"/>
        <pc:sldMkLst>
          <pc:docMk/>
          <pc:sldMk cId="1999791056" sldId="380"/>
        </pc:sldMkLst>
        <pc:spChg chg="add del">
          <ac:chgData name="GIOVANNI GENTILE" userId="df4883db-ebc5-4c4b-95aa-c73b0f5f7ae6" providerId="ADAL" clId="{976D81E2-5E71-4B2E-B65D-35DAA332C9AD}" dt="2024-06-12T13:16:37.067" v="12865" actId="22"/>
          <ac:spMkLst>
            <pc:docMk/>
            <pc:sldMk cId="1999791056" sldId="380"/>
            <ac:spMk id="3" creationId="{38D7343E-19A3-8F7D-7F9D-64A0881DB6FB}"/>
          </ac:spMkLst>
        </pc:spChg>
        <pc:cxnChg chg="mod">
          <ac:chgData name="GIOVANNI GENTILE" userId="df4883db-ebc5-4c4b-95aa-c73b0f5f7ae6" providerId="ADAL" clId="{976D81E2-5E71-4B2E-B65D-35DAA332C9AD}" dt="2024-06-06T09:55:24.743" v="12808" actId="14100"/>
          <ac:cxnSpMkLst>
            <pc:docMk/>
            <pc:sldMk cId="1999791056" sldId="380"/>
            <ac:cxnSpMk id="9" creationId="{06B3B921-26C0-F939-5245-94BFC03CA874}"/>
          </ac:cxnSpMkLst>
        </pc:cxnChg>
      </pc:sldChg>
      <pc:sldChg chg="modSp mod">
        <pc:chgData name="GIOVANNI GENTILE" userId="df4883db-ebc5-4c4b-95aa-c73b0f5f7ae6" providerId="ADAL" clId="{976D81E2-5E71-4B2E-B65D-35DAA332C9AD}" dt="2024-06-11T12:47:14.368" v="12826" actId="20577"/>
        <pc:sldMkLst>
          <pc:docMk/>
          <pc:sldMk cId="3181387579" sldId="383"/>
        </pc:sldMkLst>
        <pc:spChg chg="mod">
          <ac:chgData name="GIOVANNI GENTILE" userId="df4883db-ebc5-4c4b-95aa-c73b0f5f7ae6" providerId="ADAL" clId="{976D81E2-5E71-4B2E-B65D-35DAA332C9AD}" dt="2024-06-11T12:47:14.368" v="12826" actId="20577"/>
          <ac:spMkLst>
            <pc:docMk/>
            <pc:sldMk cId="3181387579" sldId="383"/>
            <ac:spMk id="6" creationId="{377763EC-74D6-5A07-1CE6-1CE9ACBF0F3B}"/>
          </ac:spMkLst>
        </pc:spChg>
      </pc:sldChg>
      <pc:sldChg chg="addSp delSp modSp add mod setBg">
        <pc:chgData name="GIOVANNI GENTILE" userId="df4883db-ebc5-4c4b-95aa-c73b0f5f7ae6" providerId="ADAL" clId="{976D81E2-5E71-4B2E-B65D-35DAA332C9AD}" dt="2024-06-12T13:32:54.314" v="12948" actId="1076"/>
        <pc:sldMkLst>
          <pc:docMk/>
          <pc:sldMk cId="75242553" sldId="384"/>
        </pc:sldMkLst>
        <pc:spChg chg="add mod ord">
          <ac:chgData name="GIOVANNI GENTILE" userId="df4883db-ebc5-4c4b-95aa-c73b0f5f7ae6" providerId="ADAL" clId="{976D81E2-5E71-4B2E-B65D-35DAA332C9AD}" dt="2024-06-12T13:32:54.314" v="12948" actId="1076"/>
          <ac:spMkLst>
            <pc:docMk/>
            <pc:sldMk cId="75242553" sldId="384"/>
            <ac:spMk id="2" creationId="{901F8858-F933-D722-3F14-D6935C731DD6}"/>
          </ac:spMkLst>
        </pc:spChg>
        <pc:spChg chg="add del">
          <ac:chgData name="GIOVANNI GENTILE" userId="df4883db-ebc5-4c4b-95aa-c73b0f5f7ae6" providerId="ADAL" clId="{976D81E2-5E71-4B2E-B65D-35DAA332C9AD}" dt="2024-06-12T13:32:39.444" v="12943" actId="26606"/>
          <ac:spMkLst>
            <pc:docMk/>
            <pc:sldMk cId="75242553" sldId="384"/>
            <ac:spMk id="6" creationId="{C868C70C-E5C4-CD47-888C-FCB3373B6D38}"/>
          </ac:spMkLst>
        </pc:spChg>
        <pc:spChg chg="add del">
          <ac:chgData name="GIOVANNI GENTILE" userId="df4883db-ebc5-4c4b-95aa-c73b0f5f7ae6" providerId="ADAL" clId="{976D81E2-5E71-4B2E-B65D-35DAA332C9AD}" dt="2024-06-12T13:32:39.444" v="12943" actId="26606"/>
          <ac:spMkLst>
            <pc:docMk/>
            <pc:sldMk cId="75242553" sldId="384"/>
            <ac:spMk id="11" creationId="{D8C68F39-5E8A-844C-A8FD-394F253C1E5F}"/>
          </ac:spMkLst>
        </pc:spChg>
        <pc:spChg chg="add del">
          <ac:chgData name="GIOVANNI GENTILE" userId="df4883db-ebc5-4c4b-95aa-c73b0f5f7ae6" providerId="ADAL" clId="{976D81E2-5E71-4B2E-B65D-35DAA332C9AD}" dt="2024-06-12T13:32:39.444" v="12943" actId="26606"/>
          <ac:spMkLst>
            <pc:docMk/>
            <pc:sldMk cId="75242553" sldId="384"/>
            <ac:spMk id="13" creationId="{BC583CEB-AC2B-2640-94F6-5958E6BC5BAB}"/>
          </ac:spMkLst>
        </pc:spChg>
        <pc:spChg chg="add del">
          <ac:chgData name="GIOVANNI GENTILE" userId="df4883db-ebc5-4c4b-95aa-c73b0f5f7ae6" providerId="ADAL" clId="{976D81E2-5E71-4B2E-B65D-35DAA332C9AD}" dt="2024-06-12T13:31:09.446" v="12934" actId="26606"/>
          <ac:spMkLst>
            <pc:docMk/>
            <pc:sldMk cId="75242553" sldId="384"/>
            <ac:spMk id="15" creationId="{2D03A0B2-4A2F-D846-A5E6-FB7CB9A031F7}"/>
          </ac:spMkLst>
        </pc:spChg>
        <pc:spChg chg="add del">
          <ac:chgData name="GIOVANNI GENTILE" userId="df4883db-ebc5-4c4b-95aa-c73b0f5f7ae6" providerId="ADAL" clId="{976D81E2-5E71-4B2E-B65D-35DAA332C9AD}" dt="2024-06-12T13:31:09.446" v="12934" actId="26606"/>
          <ac:spMkLst>
            <pc:docMk/>
            <pc:sldMk cId="75242553" sldId="384"/>
            <ac:spMk id="16" creationId="{7F573F1D-73A7-FB41-BCAD-FC9AA7DEF4F5}"/>
          </ac:spMkLst>
        </pc:spChg>
        <pc:spChg chg="add del">
          <ac:chgData name="GIOVANNI GENTILE" userId="df4883db-ebc5-4c4b-95aa-c73b0f5f7ae6" providerId="ADAL" clId="{976D81E2-5E71-4B2E-B65D-35DAA332C9AD}" dt="2024-06-12T13:31:09.446" v="12934" actId="26606"/>
          <ac:spMkLst>
            <pc:docMk/>
            <pc:sldMk cId="75242553" sldId="384"/>
            <ac:spMk id="17" creationId="{0247FD0E-C93A-490E-9994-C79DC8977165}"/>
          </ac:spMkLst>
        </pc:spChg>
        <pc:spChg chg="add del">
          <ac:chgData name="GIOVANNI GENTILE" userId="df4883db-ebc5-4c4b-95aa-c73b0f5f7ae6" providerId="ADAL" clId="{976D81E2-5E71-4B2E-B65D-35DAA332C9AD}" dt="2024-06-12T13:29:50.180" v="12927" actId="26606"/>
          <ac:spMkLst>
            <pc:docMk/>
            <pc:sldMk cId="75242553" sldId="384"/>
            <ac:spMk id="18" creationId="{2D03A0B2-4A2F-D846-A5E6-FB7CB9A031F7}"/>
          </ac:spMkLst>
        </pc:spChg>
        <pc:spChg chg="add del">
          <ac:chgData name="GIOVANNI GENTILE" userId="df4883db-ebc5-4c4b-95aa-c73b0f5f7ae6" providerId="ADAL" clId="{976D81E2-5E71-4B2E-B65D-35DAA332C9AD}" dt="2024-06-12T13:31:09.446" v="12934" actId="26606"/>
          <ac:spMkLst>
            <pc:docMk/>
            <pc:sldMk cId="75242553" sldId="384"/>
            <ac:spMk id="19" creationId="{1CDD2F19-0AAB-46D2-A7D4-9BD8F7E42915}"/>
          </ac:spMkLst>
        </pc:spChg>
        <pc:spChg chg="add del">
          <ac:chgData name="GIOVANNI GENTILE" userId="df4883db-ebc5-4c4b-95aa-c73b0f5f7ae6" providerId="ADAL" clId="{976D81E2-5E71-4B2E-B65D-35DAA332C9AD}" dt="2024-06-12T13:29:50.180" v="12927" actId="26606"/>
          <ac:spMkLst>
            <pc:docMk/>
            <pc:sldMk cId="75242553" sldId="384"/>
            <ac:spMk id="20" creationId="{7F573F1D-73A7-FB41-BCAD-FC9AA7DEF4F5}"/>
          </ac:spMkLst>
        </pc:spChg>
        <pc:spChg chg="add del">
          <ac:chgData name="GIOVANNI GENTILE" userId="df4883db-ebc5-4c4b-95aa-c73b0f5f7ae6" providerId="ADAL" clId="{976D81E2-5E71-4B2E-B65D-35DAA332C9AD}" dt="2024-06-12T13:31:09.446" v="12934" actId="26606"/>
          <ac:spMkLst>
            <pc:docMk/>
            <pc:sldMk cId="75242553" sldId="384"/>
            <ac:spMk id="21" creationId="{AD77B2DF-AF44-4996-BBFD-5DF9162BE4B2}"/>
          </ac:spMkLst>
        </pc:spChg>
        <pc:spChg chg="add del">
          <ac:chgData name="GIOVANNI GENTILE" userId="df4883db-ebc5-4c4b-95aa-c73b0f5f7ae6" providerId="ADAL" clId="{976D81E2-5E71-4B2E-B65D-35DAA332C9AD}" dt="2024-06-12T13:29:50.180" v="12927" actId="26606"/>
          <ac:spMkLst>
            <pc:docMk/>
            <pc:sldMk cId="75242553" sldId="384"/>
            <ac:spMk id="22" creationId="{A88F843D-1C1B-C740-AC27-E3238D0F5F47}"/>
          </ac:spMkLst>
        </pc:spChg>
        <pc:spChg chg="add del">
          <ac:chgData name="GIOVANNI GENTILE" userId="df4883db-ebc5-4c4b-95aa-c73b0f5f7ae6" providerId="ADAL" clId="{976D81E2-5E71-4B2E-B65D-35DAA332C9AD}" dt="2024-06-12T13:31:09.446" v="12934" actId="26606"/>
          <ac:spMkLst>
            <pc:docMk/>
            <pc:sldMk cId="75242553" sldId="384"/>
            <ac:spMk id="23" creationId="{FF6BECB9-A7FC-400F-8502-97A13BB879D2}"/>
          </ac:spMkLst>
        </pc:spChg>
        <pc:spChg chg="add del">
          <ac:chgData name="GIOVANNI GENTILE" userId="df4883db-ebc5-4c4b-95aa-c73b0f5f7ae6" providerId="ADAL" clId="{976D81E2-5E71-4B2E-B65D-35DAA332C9AD}" dt="2024-06-12T13:29:50.180" v="12927" actId="26606"/>
          <ac:spMkLst>
            <pc:docMk/>
            <pc:sldMk cId="75242553" sldId="384"/>
            <ac:spMk id="24" creationId="{44037D61-FFBD-0342-90C5-D1AD7C899B44}"/>
          </ac:spMkLst>
        </pc:spChg>
        <pc:spChg chg="add del">
          <ac:chgData name="GIOVANNI GENTILE" userId="df4883db-ebc5-4c4b-95aa-c73b0f5f7ae6" providerId="ADAL" clId="{976D81E2-5E71-4B2E-B65D-35DAA332C9AD}" dt="2024-06-12T13:29:50.180" v="12927" actId="26606"/>
          <ac:spMkLst>
            <pc:docMk/>
            <pc:sldMk cId="75242553" sldId="384"/>
            <ac:spMk id="26" creationId="{A21C8291-E3D5-4240-8FF4-E5213CBCC453}"/>
          </ac:spMkLst>
        </pc:spChg>
        <pc:spChg chg="add del">
          <ac:chgData name="GIOVANNI GENTILE" userId="df4883db-ebc5-4c4b-95aa-c73b0f5f7ae6" providerId="ADAL" clId="{976D81E2-5E71-4B2E-B65D-35DAA332C9AD}" dt="2024-06-12T13:29:50.180" v="12927" actId="26606"/>
          <ac:spMkLst>
            <pc:docMk/>
            <pc:sldMk cId="75242553" sldId="384"/>
            <ac:spMk id="28" creationId="{08B44AFE-C181-7047-8CC9-CA00BD385EEA}"/>
          </ac:spMkLst>
        </pc:spChg>
        <pc:spChg chg="add del">
          <ac:chgData name="GIOVANNI GENTILE" userId="df4883db-ebc5-4c4b-95aa-c73b0f5f7ae6" providerId="ADAL" clId="{976D81E2-5E71-4B2E-B65D-35DAA332C9AD}" dt="2024-06-12T13:29:51.617" v="12929" actId="26606"/>
          <ac:spMkLst>
            <pc:docMk/>
            <pc:sldMk cId="75242553" sldId="384"/>
            <ac:spMk id="30" creationId="{2D03A0B2-4A2F-D846-A5E6-FB7CB9A031F7}"/>
          </ac:spMkLst>
        </pc:spChg>
        <pc:spChg chg="add del">
          <ac:chgData name="GIOVANNI GENTILE" userId="df4883db-ebc5-4c4b-95aa-c73b0f5f7ae6" providerId="ADAL" clId="{976D81E2-5E71-4B2E-B65D-35DAA332C9AD}" dt="2024-06-12T13:29:51.617" v="12929" actId="26606"/>
          <ac:spMkLst>
            <pc:docMk/>
            <pc:sldMk cId="75242553" sldId="384"/>
            <ac:spMk id="31" creationId="{7F573F1D-73A7-FB41-BCAD-FC9AA7DEF4F5}"/>
          </ac:spMkLst>
        </pc:spChg>
        <pc:spChg chg="add del">
          <ac:chgData name="GIOVANNI GENTILE" userId="df4883db-ebc5-4c4b-95aa-c73b0f5f7ae6" providerId="ADAL" clId="{976D81E2-5E71-4B2E-B65D-35DAA332C9AD}" dt="2024-06-12T13:29:51.617" v="12929" actId="26606"/>
          <ac:spMkLst>
            <pc:docMk/>
            <pc:sldMk cId="75242553" sldId="384"/>
            <ac:spMk id="32" creationId="{A88F843D-1C1B-C740-AC27-E3238D0F5F47}"/>
          </ac:spMkLst>
        </pc:spChg>
        <pc:spChg chg="add del">
          <ac:chgData name="GIOVANNI GENTILE" userId="df4883db-ebc5-4c4b-95aa-c73b0f5f7ae6" providerId="ADAL" clId="{976D81E2-5E71-4B2E-B65D-35DAA332C9AD}" dt="2024-06-12T13:29:51.617" v="12929" actId="26606"/>
          <ac:spMkLst>
            <pc:docMk/>
            <pc:sldMk cId="75242553" sldId="384"/>
            <ac:spMk id="33" creationId="{44037D61-FFBD-0342-90C5-D1AD7C899B44}"/>
          </ac:spMkLst>
        </pc:spChg>
        <pc:spChg chg="add del">
          <ac:chgData name="GIOVANNI GENTILE" userId="df4883db-ebc5-4c4b-95aa-c73b0f5f7ae6" providerId="ADAL" clId="{976D81E2-5E71-4B2E-B65D-35DAA332C9AD}" dt="2024-06-12T13:29:51.617" v="12929" actId="26606"/>
          <ac:spMkLst>
            <pc:docMk/>
            <pc:sldMk cId="75242553" sldId="384"/>
            <ac:spMk id="34" creationId="{A21C8291-E3D5-4240-8FF4-E5213CBCC453}"/>
          </ac:spMkLst>
        </pc:spChg>
        <pc:spChg chg="add del">
          <ac:chgData name="GIOVANNI GENTILE" userId="df4883db-ebc5-4c4b-95aa-c73b0f5f7ae6" providerId="ADAL" clId="{976D81E2-5E71-4B2E-B65D-35DAA332C9AD}" dt="2024-06-12T13:29:51.617" v="12929" actId="26606"/>
          <ac:spMkLst>
            <pc:docMk/>
            <pc:sldMk cId="75242553" sldId="384"/>
            <ac:spMk id="35" creationId="{08B44AFE-C181-7047-8CC9-CA00BD385EEA}"/>
          </ac:spMkLst>
        </pc:spChg>
        <pc:spChg chg="add del">
          <ac:chgData name="GIOVANNI GENTILE" userId="df4883db-ebc5-4c4b-95aa-c73b0f5f7ae6" providerId="ADAL" clId="{976D81E2-5E71-4B2E-B65D-35DAA332C9AD}" dt="2024-06-12T13:32:39.444" v="12942" actId="26606"/>
          <ac:spMkLst>
            <pc:docMk/>
            <pc:sldMk cId="75242553" sldId="384"/>
            <ac:spMk id="1031" creationId="{2D03A0B2-4A2F-D846-A5E6-FB7CB9A031F7}"/>
          </ac:spMkLst>
        </pc:spChg>
        <pc:spChg chg="add del">
          <ac:chgData name="GIOVANNI GENTILE" userId="df4883db-ebc5-4c4b-95aa-c73b0f5f7ae6" providerId="ADAL" clId="{976D81E2-5E71-4B2E-B65D-35DAA332C9AD}" dt="2024-06-12T13:32:39.444" v="12942" actId="26606"/>
          <ac:spMkLst>
            <pc:docMk/>
            <pc:sldMk cId="75242553" sldId="384"/>
            <ac:spMk id="1033" creationId="{7F573F1D-73A7-FB41-BCAD-FC9AA7DEF4F5}"/>
          </ac:spMkLst>
        </pc:spChg>
        <pc:spChg chg="add del">
          <ac:chgData name="GIOVANNI GENTILE" userId="df4883db-ebc5-4c4b-95aa-c73b0f5f7ae6" providerId="ADAL" clId="{976D81E2-5E71-4B2E-B65D-35DAA332C9AD}" dt="2024-06-12T13:32:39.444" v="12942" actId="26606"/>
          <ac:spMkLst>
            <pc:docMk/>
            <pc:sldMk cId="75242553" sldId="384"/>
            <ac:spMk id="1035" creationId="{A88F843D-1C1B-C740-AC27-E3238D0F5F47}"/>
          </ac:spMkLst>
        </pc:spChg>
        <pc:spChg chg="add del">
          <ac:chgData name="GIOVANNI GENTILE" userId="df4883db-ebc5-4c4b-95aa-c73b0f5f7ae6" providerId="ADAL" clId="{976D81E2-5E71-4B2E-B65D-35DAA332C9AD}" dt="2024-06-12T13:32:39.444" v="12942" actId="26606"/>
          <ac:spMkLst>
            <pc:docMk/>
            <pc:sldMk cId="75242553" sldId="384"/>
            <ac:spMk id="1037" creationId="{A21C8291-E3D5-4240-8FF4-E5213CBCC453}"/>
          </ac:spMkLst>
        </pc:spChg>
        <pc:spChg chg="add del">
          <ac:chgData name="GIOVANNI GENTILE" userId="df4883db-ebc5-4c4b-95aa-c73b0f5f7ae6" providerId="ADAL" clId="{976D81E2-5E71-4B2E-B65D-35DAA332C9AD}" dt="2024-06-12T13:32:39.444" v="12942" actId="26606"/>
          <ac:spMkLst>
            <pc:docMk/>
            <pc:sldMk cId="75242553" sldId="384"/>
            <ac:spMk id="1039" creationId="{08B44AFE-C181-7047-8CC9-CA00BD385EEA}"/>
          </ac:spMkLst>
        </pc:spChg>
        <pc:spChg chg="add">
          <ac:chgData name="GIOVANNI GENTILE" userId="df4883db-ebc5-4c4b-95aa-c73b0f5f7ae6" providerId="ADAL" clId="{976D81E2-5E71-4B2E-B65D-35DAA332C9AD}" dt="2024-06-12T13:32:39.444" v="12943" actId="26606"/>
          <ac:spMkLst>
            <pc:docMk/>
            <pc:sldMk cId="75242553" sldId="384"/>
            <ac:spMk id="1041" creationId="{2D03A0B2-4A2F-D846-A5E6-FB7CB9A031F7}"/>
          </ac:spMkLst>
        </pc:spChg>
        <pc:spChg chg="add">
          <ac:chgData name="GIOVANNI GENTILE" userId="df4883db-ebc5-4c4b-95aa-c73b0f5f7ae6" providerId="ADAL" clId="{976D81E2-5E71-4B2E-B65D-35DAA332C9AD}" dt="2024-06-12T13:32:39.444" v="12943" actId="26606"/>
          <ac:spMkLst>
            <pc:docMk/>
            <pc:sldMk cId="75242553" sldId="384"/>
            <ac:spMk id="1042" creationId="{7F573F1D-73A7-FB41-BCAD-FC9AA7DEF4F5}"/>
          </ac:spMkLst>
        </pc:spChg>
        <pc:spChg chg="add">
          <ac:chgData name="GIOVANNI GENTILE" userId="df4883db-ebc5-4c4b-95aa-c73b0f5f7ae6" providerId="ADAL" clId="{976D81E2-5E71-4B2E-B65D-35DAA332C9AD}" dt="2024-06-12T13:32:39.444" v="12943" actId="26606"/>
          <ac:spMkLst>
            <pc:docMk/>
            <pc:sldMk cId="75242553" sldId="384"/>
            <ac:spMk id="1043" creationId="{A88F843D-1C1B-C740-AC27-E3238D0F5F47}"/>
          </ac:spMkLst>
        </pc:spChg>
        <pc:spChg chg="add">
          <ac:chgData name="GIOVANNI GENTILE" userId="df4883db-ebc5-4c4b-95aa-c73b0f5f7ae6" providerId="ADAL" clId="{976D81E2-5E71-4B2E-B65D-35DAA332C9AD}" dt="2024-06-12T13:32:39.444" v="12943" actId="26606"/>
          <ac:spMkLst>
            <pc:docMk/>
            <pc:sldMk cId="75242553" sldId="384"/>
            <ac:spMk id="1044" creationId="{D5B0F748-7FA7-4DDF-89A3-7F1D8EE1F7C0}"/>
          </ac:spMkLst>
        </pc:spChg>
        <pc:spChg chg="add">
          <ac:chgData name="GIOVANNI GENTILE" userId="df4883db-ebc5-4c4b-95aa-c73b0f5f7ae6" providerId="ADAL" clId="{976D81E2-5E71-4B2E-B65D-35DAA332C9AD}" dt="2024-06-12T13:32:39.444" v="12943" actId="26606"/>
          <ac:spMkLst>
            <pc:docMk/>
            <pc:sldMk cId="75242553" sldId="384"/>
            <ac:spMk id="1045" creationId="{1903E872-C07A-4030-B584-D321D40CABB6}"/>
          </ac:spMkLst>
        </pc:spChg>
        <pc:picChg chg="add del mod">
          <ac:chgData name="GIOVANNI GENTILE" userId="df4883db-ebc5-4c4b-95aa-c73b0f5f7ae6" providerId="ADAL" clId="{976D81E2-5E71-4B2E-B65D-35DAA332C9AD}" dt="2024-06-12T13:29:37.732" v="12923" actId="478"/>
          <ac:picMkLst>
            <pc:docMk/>
            <pc:sldMk cId="75242553" sldId="384"/>
            <ac:picMk id="4" creationId="{085DE889-0CF0-5EB3-CF09-B4A176909A6A}"/>
          </ac:picMkLst>
        </pc:picChg>
        <pc:picChg chg="del">
          <ac:chgData name="GIOVANNI GENTILE" userId="df4883db-ebc5-4c4b-95aa-c73b0f5f7ae6" providerId="ADAL" clId="{976D81E2-5E71-4B2E-B65D-35DAA332C9AD}" dt="2024-06-12T13:16:46.892" v="12869" actId="478"/>
          <ac:picMkLst>
            <pc:docMk/>
            <pc:sldMk cId="75242553" sldId="384"/>
            <ac:picMk id="5" creationId="{0057FF20-0B18-2601-8B99-75E4B546FC04}"/>
          </ac:picMkLst>
        </pc:picChg>
        <pc:picChg chg="del">
          <ac:chgData name="GIOVANNI GENTILE" userId="df4883db-ebc5-4c4b-95aa-c73b0f5f7ae6" providerId="ADAL" clId="{976D81E2-5E71-4B2E-B65D-35DAA332C9AD}" dt="2024-06-12T13:16:49.071" v="12870" actId="478"/>
          <ac:picMkLst>
            <pc:docMk/>
            <pc:sldMk cId="75242553" sldId="384"/>
            <ac:picMk id="7" creationId="{99DBC438-3410-A791-011C-70977284C900}"/>
          </ac:picMkLst>
        </pc:picChg>
        <pc:picChg chg="add del mod ord">
          <ac:chgData name="GIOVANNI GENTILE" userId="df4883db-ebc5-4c4b-95aa-c73b0f5f7ae6" providerId="ADAL" clId="{976D81E2-5E71-4B2E-B65D-35DAA332C9AD}" dt="2024-06-12T13:32:47.812" v="12947" actId="478"/>
          <ac:picMkLst>
            <pc:docMk/>
            <pc:sldMk cId="75242553" sldId="384"/>
            <ac:picMk id="10" creationId="{73626854-AD71-ED57-4D13-32AF3EB38EA0}"/>
          </ac:picMkLst>
        </pc:picChg>
        <pc:picChg chg="del mod">
          <ac:chgData name="GIOVANNI GENTILE" userId="df4883db-ebc5-4c4b-95aa-c73b0f5f7ae6" providerId="ADAL" clId="{976D81E2-5E71-4B2E-B65D-35DAA332C9AD}" dt="2024-06-12T13:32:46.474" v="12946" actId="478"/>
          <ac:picMkLst>
            <pc:docMk/>
            <pc:sldMk cId="75242553" sldId="384"/>
            <ac:picMk id="1026" creationId="{1918A7EF-1777-E9C1-2854-87382CD0EADB}"/>
          </ac:picMkLst>
        </pc:picChg>
        <pc:cxnChg chg="del">
          <ac:chgData name="GIOVANNI GENTILE" userId="df4883db-ebc5-4c4b-95aa-c73b0f5f7ae6" providerId="ADAL" clId="{976D81E2-5E71-4B2E-B65D-35DAA332C9AD}" dt="2024-06-12T13:16:49.071" v="12870" actId="478"/>
          <ac:cxnSpMkLst>
            <pc:docMk/>
            <pc:sldMk cId="75242553" sldId="384"/>
            <ac:cxnSpMk id="9" creationId="{06B3B921-26C0-F939-5245-94BFC03CA874}"/>
          </ac:cxnSpMkLst>
        </pc:cxnChg>
      </pc:sldChg>
      <pc:sldChg chg="new del">
        <pc:chgData name="GIOVANNI GENTILE" userId="df4883db-ebc5-4c4b-95aa-c73b0f5f7ae6" providerId="ADAL" clId="{976D81E2-5E71-4B2E-B65D-35DAA332C9AD}" dt="2024-06-12T13:06:41.008" v="12848" actId="680"/>
        <pc:sldMkLst>
          <pc:docMk/>
          <pc:sldMk cId="1519725757" sldId="384"/>
        </pc:sldMkLst>
      </pc:sldChg>
      <pc:sldChg chg="delSp modSp add mod setBg delDesignElem">
        <pc:chgData name="GIOVANNI GENTILE" userId="df4883db-ebc5-4c4b-95aa-c73b0f5f7ae6" providerId="ADAL" clId="{976D81E2-5E71-4B2E-B65D-35DAA332C9AD}" dt="2024-06-12T13:33:43.953" v="12959" actId="1076"/>
        <pc:sldMkLst>
          <pc:docMk/>
          <pc:sldMk cId="1640593838" sldId="385"/>
        </pc:sldMkLst>
        <pc:spChg chg="del">
          <ac:chgData name="GIOVANNI GENTILE" userId="df4883db-ebc5-4c4b-95aa-c73b0f5f7ae6" providerId="ADAL" clId="{976D81E2-5E71-4B2E-B65D-35DAA332C9AD}" dt="2024-06-12T13:33:00.543" v="12949" actId="478"/>
          <ac:spMkLst>
            <pc:docMk/>
            <pc:sldMk cId="1640593838" sldId="385"/>
            <ac:spMk id="2" creationId="{901F8858-F933-D722-3F14-D6935C731DD6}"/>
          </ac:spMkLst>
        </pc:spChg>
        <pc:spChg chg="del">
          <ac:chgData name="GIOVANNI GENTILE" userId="df4883db-ebc5-4c4b-95aa-c73b0f5f7ae6" providerId="ADAL" clId="{976D81E2-5E71-4B2E-B65D-35DAA332C9AD}" dt="2024-06-12T13:32:41.425" v="12945"/>
          <ac:spMkLst>
            <pc:docMk/>
            <pc:sldMk cId="1640593838" sldId="385"/>
            <ac:spMk id="1041" creationId="{2D03A0B2-4A2F-D846-A5E6-FB7CB9A031F7}"/>
          </ac:spMkLst>
        </pc:spChg>
        <pc:spChg chg="del">
          <ac:chgData name="GIOVANNI GENTILE" userId="df4883db-ebc5-4c4b-95aa-c73b0f5f7ae6" providerId="ADAL" clId="{976D81E2-5E71-4B2E-B65D-35DAA332C9AD}" dt="2024-06-12T13:32:41.425" v="12945"/>
          <ac:spMkLst>
            <pc:docMk/>
            <pc:sldMk cId="1640593838" sldId="385"/>
            <ac:spMk id="1042" creationId="{7F573F1D-73A7-FB41-BCAD-FC9AA7DEF4F5}"/>
          </ac:spMkLst>
        </pc:spChg>
        <pc:spChg chg="del">
          <ac:chgData name="GIOVANNI GENTILE" userId="df4883db-ebc5-4c4b-95aa-c73b0f5f7ae6" providerId="ADAL" clId="{976D81E2-5E71-4B2E-B65D-35DAA332C9AD}" dt="2024-06-12T13:32:41.425" v="12945"/>
          <ac:spMkLst>
            <pc:docMk/>
            <pc:sldMk cId="1640593838" sldId="385"/>
            <ac:spMk id="1043" creationId="{A88F843D-1C1B-C740-AC27-E3238D0F5F47}"/>
          </ac:spMkLst>
        </pc:spChg>
        <pc:spChg chg="del">
          <ac:chgData name="GIOVANNI GENTILE" userId="df4883db-ebc5-4c4b-95aa-c73b0f5f7ae6" providerId="ADAL" clId="{976D81E2-5E71-4B2E-B65D-35DAA332C9AD}" dt="2024-06-12T13:32:41.425" v="12945"/>
          <ac:spMkLst>
            <pc:docMk/>
            <pc:sldMk cId="1640593838" sldId="385"/>
            <ac:spMk id="1044" creationId="{D5B0F748-7FA7-4DDF-89A3-7F1D8EE1F7C0}"/>
          </ac:spMkLst>
        </pc:spChg>
        <pc:spChg chg="del">
          <ac:chgData name="GIOVANNI GENTILE" userId="df4883db-ebc5-4c4b-95aa-c73b0f5f7ae6" providerId="ADAL" clId="{976D81E2-5E71-4B2E-B65D-35DAA332C9AD}" dt="2024-06-12T13:32:41.425" v="12945"/>
          <ac:spMkLst>
            <pc:docMk/>
            <pc:sldMk cId="1640593838" sldId="385"/>
            <ac:spMk id="1045" creationId="{1903E872-C07A-4030-B584-D321D40CABB6}"/>
          </ac:spMkLst>
        </pc:spChg>
        <pc:picChg chg="mod ord">
          <ac:chgData name="GIOVANNI GENTILE" userId="df4883db-ebc5-4c4b-95aa-c73b0f5f7ae6" providerId="ADAL" clId="{976D81E2-5E71-4B2E-B65D-35DAA332C9AD}" dt="2024-06-12T13:33:41.053" v="12958" actId="1076"/>
          <ac:picMkLst>
            <pc:docMk/>
            <pc:sldMk cId="1640593838" sldId="385"/>
            <ac:picMk id="10" creationId="{73626854-AD71-ED57-4D13-32AF3EB38EA0}"/>
          </ac:picMkLst>
        </pc:picChg>
        <pc:picChg chg="mod">
          <ac:chgData name="GIOVANNI GENTILE" userId="df4883db-ebc5-4c4b-95aa-c73b0f5f7ae6" providerId="ADAL" clId="{976D81E2-5E71-4B2E-B65D-35DAA332C9AD}" dt="2024-06-12T13:33:43.953" v="12959" actId="1076"/>
          <ac:picMkLst>
            <pc:docMk/>
            <pc:sldMk cId="1640593838" sldId="385"/>
            <ac:picMk id="1026" creationId="{1918A7EF-1777-E9C1-2854-87382CD0EADB}"/>
          </ac:picMkLst>
        </pc:picChg>
      </pc:sldChg>
      <pc:sldChg chg="addSp modSp mod">
        <pc:chgData name="GIOVANNI GENTILE" userId="df4883db-ebc5-4c4b-95aa-c73b0f5f7ae6" providerId="ADAL" clId="{976D81E2-5E71-4B2E-B65D-35DAA332C9AD}" dt="2024-06-13T07:44:19.926" v="12967" actId="1076"/>
        <pc:sldMkLst>
          <pc:docMk/>
          <pc:sldMk cId="2183260873" sldId="387"/>
        </pc:sldMkLst>
        <pc:spChg chg="mod">
          <ac:chgData name="GIOVANNI GENTILE" userId="df4883db-ebc5-4c4b-95aa-c73b0f5f7ae6" providerId="ADAL" clId="{976D81E2-5E71-4B2E-B65D-35DAA332C9AD}" dt="2024-06-13T07:44:19.926" v="12967" actId="1076"/>
          <ac:spMkLst>
            <pc:docMk/>
            <pc:sldMk cId="2183260873" sldId="387"/>
            <ac:spMk id="3" creationId="{6B6C5CE7-E0DB-9637-55AC-5BA86A9A3626}"/>
          </ac:spMkLst>
        </pc:spChg>
        <pc:picChg chg="add mod">
          <ac:chgData name="GIOVANNI GENTILE" userId="df4883db-ebc5-4c4b-95aa-c73b0f5f7ae6" providerId="ADAL" clId="{976D81E2-5E71-4B2E-B65D-35DAA332C9AD}" dt="2024-06-13T07:43:51.728" v="12962"/>
          <ac:picMkLst>
            <pc:docMk/>
            <pc:sldMk cId="2183260873" sldId="387"/>
            <ac:picMk id="2" creationId="{8D5ED7F3-9BAE-0399-C922-C75A9A82810A}"/>
          </ac:picMkLst>
        </pc:picChg>
      </pc:sldChg>
      <pc:sldMasterChg chg="add del addSldLayout delSldLayout">
        <pc:chgData name="GIOVANNI GENTILE" userId="df4883db-ebc5-4c4b-95aa-c73b0f5f7ae6" providerId="ADAL" clId="{976D81E2-5E71-4B2E-B65D-35DAA332C9AD}" dt="2024-05-27T07:38:11.232" v="24" actId="26606"/>
        <pc:sldMasterMkLst>
          <pc:docMk/>
          <pc:sldMasterMk cId="1029380550" sldId="2147483648"/>
        </pc:sldMasterMkLst>
        <pc:sldLayoutChg chg="add del">
          <pc:chgData name="GIOVANNI GENTILE" userId="df4883db-ebc5-4c4b-95aa-c73b0f5f7ae6" providerId="ADAL" clId="{976D81E2-5E71-4B2E-B65D-35DAA332C9AD}" dt="2024-05-27T07:38:11.232" v="24" actId="26606"/>
          <pc:sldLayoutMkLst>
            <pc:docMk/>
            <pc:sldMasterMk cId="1029380550" sldId="2147483648"/>
            <pc:sldLayoutMk cId="862095054" sldId="2147483649"/>
          </pc:sldLayoutMkLst>
        </pc:sldLayoutChg>
        <pc:sldLayoutChg chg="add del">
          <pc:chgData name="GIOVANNI GENTILE" userId="df4883db-ebc5-4c4b-95aa-c73b0f5f7ae6" providerId="ADAL" clId="{976D81E2-5E71-4B2E-B65D-35DAA332C9AD}" dt="2024-05-27T07:38:11.232" v="24" actId="26606"/>
          <pc:sldLayoutMkLst>
            <pc:docMk/>
            <pc:sldMasterMk cId="1029380550" sldId="2147483648"/>
            <pc:sldLayoutMk cId="3334533398" sldId="2147483650"/>
          </pc:sldLayoutMkLst>
        </pc:sldLayoutChg>
        <pc:sldLayoutChg chg="add del">
          <pc:chgData name="GIOVANNI GENTILE" userId="df4883db-ebc5-4c4b-95aa-c73b0f5f7ae6" providerId="ADAL" clId="{976D81E2-5E71-4B2E-B65D-35DAA332C9AD}" dt="2024-05-27T07:38:11.232" v="24" actId="26606"/>
          <pc:sldLayoutMkLst>
            <pc:docMk/>
            <pc:sldMasterMk cId="1029380550" sldId="2147483648"/>
            <pc:sldLayoutMk cId="1117475135" sldId="2147483651"/>
          </pc:sldLayoutMkLst>
        </pc:sldLayoutChg>
        <pc:sldLayoutChg chg="add del">
          <pc:chgData name="GIOVANNI GENTILE" userId="df4883db-ebc5-4c4b-95aa-c73b0f5f7ae6" providerId="ADAL" clId="{976D81E2-5E71-4B2E-B65D-35DAA332C9AD}" dt="2024-05-27T07:38:11.232" v="24" actId="26606"/>
          <pc:sldLayoutMkLst>
            <pc:docMk/>
            <pc:sldMasterMk cId="1029380550" sldId="2147483648"/>
            <pc:sldLayoutMk cId="1897990118" sldId="2147483652"/>
          </pc:sldLayoutMkLst>
        </pc:sldLayoutChg>
        <pc:sldLayoutChg chg="add del">
          <pc:chgData name="GIOVANNI GENTILE" userId="df4883db-ebc5-4c4b-95aa-c73b0f5f7ae6" providerId="ADAL" clId="{976D81E2-5E71-4B2E-B65D-35DAA332C9AD}" dt="2024-05-27T07:38:11.232" v="24" actId="26606"/>
          <pc:sldLayoutMkLst>
            <pc:docMk/>
            <pc:sldMasterMk cId="1029380550" sldId="2147483648"/>
            <pc:sldLayoutMk cId="373837445" sldId="2147483653"/>
          </pc:sldLayoutMkLst>
        </pc:sldLayoutChg>
        <pc:sldLayoutChg chg="add del">
          <pc:chgData name="GIOVANNI GENTILE" userId="df4883db-ebc5-4c4b-95aa-c73b0f5f7ae6" providerId="ADAL" clId="{976D81E2-5E71-4B2E-B65D-35DAA332C9AD}" dt="2024-05-27T07:38:11.232" v="24" actId="26606"/>
          <pc:sldLayoutMkLst>
            <pc:docMk/>
            <pc:sldMasterMk cId="1029380550" sldId="2147483648"/>
            <pc:sldLayoutMk cId="65852383" sldId="2147483654"/>
          </pc:sldLayoutMkLst>
        </pc:sldLayoutChg>
        <pc:sldLayoutChg chg="add del">
          <pc:chgData name="GIOVANNI GENTILE" userId="df4883db-ebc5-4c4b-95aa-c73b0f5f7ae6" providerId="ADAL" clId="{976D81E2-5E71-4B2E-B65D-35DAA332C9AD}" dt="2024-05-27T07:38:11.232" v="24" actId="26606"/>
          <pc:sldLayoutMkLst>
            <pc:docMk/>
            <pc:sldMasterMk cId="1029380550" sldId="2147483648"/>
            <pc:sldLayoutMk cId="1616835786" sldId="2147483655"/>
          </pc:sldLayoutMkLst>
        </pc:sldLayoutChg>
        <pc:sldLayoutChg chg="add del">
          <pc:chgData name="GIOVANNI GENTILE" userId="df4883db-ebc5-4c4b-95aa-c73b0f5f7ae6" providerId="ADAL" clId="{976D81E2-5E71-4B2E-B65D-35DAA332C9AD}" dt="2024-05-27T07:38:11.232" v="24" actId="26606"/>
          <pc:sldLayoutMkLst>
            <pc:docMk/>
            <pc:sldMasterMk cId="1029380550" sldId="2147483648"/>
            <pc:sldLayoutMk cId="4288432010" sldId="2147483656"/>
          </pc:sldLayoutMkLst>
        </pc:sldLayoutChg>
        <pc:sldLayoutChg chg="add del">
          <pc:chgData name="GIOVANNI GENTILE" userId="df4883db-ebc5-4c4b-95aa-c73b0f5f7ae6" providerId="ADAL" clId="{976D81E2-5E71-4B2E-B65D-35DAA332C9AD}" dt="2024-05-27T07:38:11.232" v="24" actId="26606"/>
          <pc:sldLayoutMkLst>
            <pc:docMk/>
            <pc:sldMasterMk cId="1029380550" sldId="2147483648"/>
            <pc:sldLayoutMk cId="468060715" sldId="2147483657"/>
          </pc:sldLayoutMkLst>
        </pc:sldLayoutChg>
        <pc:sldLayoutChg chg="add del">
          <pc:chgData name="GIOVANNI GENTILE" userId="df4883db-ebc5-4c4b-95aa-c73b0f5f7ae6" providerId="ADAL" clId="{976D81E2-5E71-4B2E-B65D-35DAA332C9AD}" dt="2024-05-27T07:38:11.232" v="24" actId="26606"/>
          <pc:sldLayoutMkLst>
            <pc:docMk/>
            <pc:sldMasterMk cId="1029380550" sldId="2147483648"/>
            <pc:sldLayoutMk cId="3828469056" sldId="2147483658"/>
          </pc:sldLayoutMkLst>
        </pc:sldLayoutChg>
        <pc:sldLayoutChg chg="add del">
          <pc:chgData name="GIOVANNI GENTILE" userId="df4883db-ebc5-4c4b-95aa-c73b0f5f7ae6" providerId="ADAL" clId="{976D81E2-5E71-4B2E-B65D-35DAA332C9AD}" dt="2024-05-27T07:38:11.232" v="24" actId="26606"/>
          <pc:sldLayoutMkLst>
            <pc:docMk/>
            <pc:sldMasterMk cId="1029380550" sldId="2147483648"/>
            <pc:sldLayoutMk cId="1716836682" sldId="2147483659"/>
          </pc:sldLayoutMkLst>
        </pc:sldLayoutChg>
      </pc:sldMasterChg>
      <pc:sldMasterChg chg="add del replId addSldLayout delSldLayout">
        <pc:chgData name="GIOVANNI GENTILE" userId="df4883db-ebc5-4c4b-95aa-c73b0f5f7ae6" providerId="ADAL" clId="{976D81E2-5E71-4B2E-B65D-35DAA332C9AD}" dt="2024-05-27T07:37:58.941" v="21" actId="26606"/>
        <pc:sldMasterMkLst>
          <pc:docMk/>
          <pc:sldMasterMk cId="959206808" sldId="2147483660"/>
        </pc:sldMasterMkLst>
        <pc:sldLayoutChg chg="add del">
          <pc:chgData name="GIOVANNI GENTILE" userId="df4883db-ebc5-4c4b-95aa-c73b0f5f7ae6" providerId="ADAL" clId="{976D81E2-5E71-4B2E-B65D-35DAA332C9AD}" dt="2024-05-27T07:37:58.941" v="21" actId="26606"/>
          <pc:sldLayoutMkLst>
            <pc:docMk/>
            <pc:sldMasterMk cId="959206808" sldId="2147483660"/>
            <pc:sldLayoutMk cId="997426447" sldId="2147483661"/>
          </pc:sldLayoutMkLst>
        </pc:sldLayoutChg>
        <pc:sldLayoutChg chg="add del replId">
          <pc:chgData name="GIOVANNI GENTILE" userId="df4883db-ebc5-4c4b-95aa-c73b0f5f7ae6" providerId="ADAL" clId="{976D81E2-5E71-4B2E-B65D-35DAA332C9AD}" dt="2024-05-27T07:37:58.941" v="21" actId="26606"/>
          <pc:sldLayoutMkLst>
            <pc:docMk/>
            <pc:sldMasterMk cId="959206808" sldId="2147483660"/>
            <pc:sldLayoutMk cId="1909216075" sldId="2147483662"/>
          </pc:sldLayoutMkLst>
        </pc:sldLayoutChg>
        <pc:sldLayoutChg chg="add del replId">
          <pc:chgData name="GIOVANNI GENTILE" userId="df4883db-ebc5-4c4b-95aa-c73b0f5f7ae6" providerId="ADAL" clId="{976D81E2-5E71-4B2E-B65D-35DAA332C9AD}" dt="2024-05-27T07:37:58.941" v="21" actId="26606"/>
          <pc:sldLayoutMkLst>
            <pc:docMk/>
            <pc:sldMasterMk cId="959206808" sldId="2147483660"/>
            <pc:sldLayoutMk cId="2694759317" sldId="2147483663"/>
          </pc:sldLayoutMkLst>
        </pc:sldLayoutChg>
        <pc:sldLayoutChg chg="add del replId">
          <pc:chgData name="GIOVANNI GENTILE" userId="df4883db-ebc5-4c4b-95aa-c73b0f5f7ae6" providerId="ADAL" clId="{976D81E2-5E71-4B2E-B65D-35DAA332C9AD}" dt="2024-05-27T07:37:58.941" v="21" actId="26606"/>
          <pc:sldLayoutMkLst>
            <pc:docMk/>
            <pc:sldMasterMk cId="959206808" sldId="2147483660"/>
            <pc:sldLayoutMk cId="3100469614" sldId="2147483664"/>
          </pc:sldLayoutMkLst>
        </pc:sldLayoutChg>
        <pc:sldLayoutChg chg="add del replId">
          <pc:chgData name="GIOVANNI GENTILE" userId="df4883db-ebc5-4c4b-95aa-c73b0f5f7ae6" providerId="ADAL" clId="{976D81E2-5E71-4B2E-B65D-35DAA332C9AD}" dt="2024-05-27T07:37:58.941" v="21" actId="26606"/>
          <pc:sldLayoutMkLst>
            <pc:docMk/>
            <pc:sldMasterMk cId="959206808" sldId="2147483660"/>
            <pc:sldLayoutMk cId="2649459204" sldId="2147483665"/>
          </pc:sldLayoutMkLst>
        </pc:sldLayoutChg>
        <pc:sldLayoutChg chg="add del replId">
          <pc:chgData name="GIOVANNI GENTILE" userId="df4883db-ebc5-4c4b-95aa-c73b0f5f7ae6" providerId="ADAL" clId="{976D81E2-5E71-4B2E-B65D-35DAA332C9AD}" dt="2024-05-27T07:37:58.941" v="21" actId="26606"/>
          <pc:sldLayoutMkLst>
            <pc:docMk/>
            <pc:sldMasterMk cId="959206808" sldId="2147483660"/>
            <pc:sldLayoutMk cId="591807019" sldId="2147483666"/>
          </pc:sldLayoutMkLst>
        </pc:sldLayoutChg>
        <pc:sldLayoutChg chg="add del replId">
          <pc:chgData name="GIOVANNI GENTILE" userId="df4883db-ebc5-4c4b-95aa-c73b0f5f7ae6" providerId="ADAL" clId="{976D81E2-5E71-4B2E-B65D-35DAA332C9AD}" dt="2024-05-27T07:37:58.941" v="21" actId="26606"/>
          <pc:sldLayoutMkLst>
            <pc:docMk/>
            <pc:sldMasterMk cId="959206808" sldId="2147483660"/>
            <pc:sldLayoutMk cId="1745253961" sldId="2147483667"/>
          </pc:sldLayoutMkLst>
        </pc:sldLayoutChg>
        <pc:sldLayoutChg chg="add del replId">
          <pc:chgData name="GIOVANNI GENTILE" userId="df4883db-ebc5-4c4b-95aa-c73b0f5f7ae6" providerId="ADAL" clId="{976D81E2-5E71-4B2E-B65D-35DAA332C9AD}" dt="2024-05-27T07:37:58.941" v="21" actId="26606"/>
          <pc:sldLayoutMkLst>
            <pc:docMk/>
            <pc:sldMasterMk cId="959206808" sldId="2147483660"/>
            <pc:sldLayoutMk cId="165415541" sldId="2147483668"/>
          </pc:sldLayoutMkLst>
        </pc:sldLayoutChg>
        <pc:sldLayoutChg chg="add del replId">
          <pc:chgData name="GIOVANNI GENTILE" userId="df4883db-ebc5-4c4b-95aa-c73b0f5f7ae6" providerId="ADAL" clId="{976D81E2-5E71-4B2E-B65D-35DAA332C9AD}" dt="2024-05-27T07:37:58.941" v="21" actId="26606"/>
          <pc:sldLayoutMkLst>
            <pc:docMk/>
            <pc:sldMasterMk cId="959206808" sldId="2147483660"/>
            <pc:sldLayoutMk cId="1840219164" sldId="2147483669"/>
          </pc:sldLayoutMkLst>
        </pc:sldLayoutChg>
        <pc:sldLayoutChg chg="add del replId">
          <pc:chgData name="GIOVANNI GENTILE" userId="df4883db-ebc5-4c4b-95aa-c73b0f5f7ae6" providerId="ADAL" clId="{976D81E2-5E71-4B2E-B65D-35DAA332C9AD}" dt="2024-05-27T07:37:58.941" v="21" actId="26606"/>
          <pc:sldLayoutMkLst>
            <pc:docMk/>
            <pc:sldMasterMk cId="959206808" sldId="2147483660"/>
            <pc:sldLayoutMk cId="3715445932" sldId="2147483670"/>
          </pc:sldLayoutMkLst>
        </pc:sldLayoutChg>
        <pc:sldLayoutChg chg="add del replId">
          <pc:chgData name="GIOVANNI GENTILE" userId="df4883db-ebc5-4c4b-95aa-c73b0f5f7ae6" providerId="ADAL" clId="{976D81E2-5E71-4B2E-B65D-35DAA332C9AD}" dt="2024-05-27T07:37:58.941" v="21" actId="26606"/>
          <pc:sldLayoutMkLst>
            <pc:docMk/>
            <pc:sldMasterMk cId="959206808" sldId="2147483660"/>
            <pc:sldLayoutMk cId="2085594842" sldId="2147483671"/>
          </pc:sldLayoutMkLst>
        </pc:sldLayoutChg>
      </pc:sldMasterChg>
      <pc:sldMasterChg chg="add del replId addSldLayout delSldLayout">
        <pc:chgData name="GIOVANNI GENTILE" userId="df4883db-ebc5-4c4b-95aa-c73b0f5f7ae6" providerId="ADAL" clId="{976D81E2-5E71-4B2E-B65D-35DAA332C9AD}" dt="2024-05-27T07:41:58.259" v="29" actId="26606"/>
        <pc:sldMasterMkLst>
          <pc:docMk/>
          <pc:sldMasterMk cId="2674917153" sldId="2147483660"/>
        </pc:sldMasterMkLst>
        <pc:sldLayoutChg chg="add del">
          <pc:chgData name="GIOVANNI GENTILE" userId="df4883db-ebc5-4c4b-95aa-c73b0f5f7ae6" providerId="ADAL" clId="{976D81E2-5E71-4B2E-B65D-35DAA332C9AD}" dt="2024-05-27T07:41:58.259" v="29" actId="26606"/>
          <pc:sldLayoutMkLst>
            <pc:docMk/>
            <pc:sldMasterMk cId="2674917153" sldId="2147483660"/>
            <pc:sldLayoutMk cId="689618813" sldId="2147483661"/>
          </pc:sldLayoutMkLst>
        </pc:sldLayoutChg>
        <pc:sldLayoutChg chg="add del replId">
          <pc:chgData name="GIOVANNI GENTILE" userId="df4883db-ebc5-4c4b-95aa-c73b0f5f7ae6" providerId="ADAL" clId="{976D81E2-5E71-4B2E-B65D-35DAA332C9AD}" dt="2024-05-27T07:41:58.259" v="29" actId="26606"/>
          <pc:sldLayoutMkLst>
            <pc:docMk/>
            <pc:sldMasterMk cId="2674917153" sldId="2147483660"/>
            <pc:sldLayoutMk cId="1218507085" sldId="2147483662"/>
          </pc:sldLayoutMkLst>
        </pc:sldLayoutChg>
        <pc:sldLayoutChg chg="add del replId">
          <pc:chgData name="GIOVANNI GENTILE" userId="df4883db-ebc5-4c4b-95aa-c73b0f5f7ae6" providerId="ADAL" clId="{976D81E2-5E71-4B2E-B65D-35DAA332C9AD}" dt="2024-05-27T07:41:58.259" v="29" actId="26606"/>
          <pc:sldLayoutMkLst>
            <pc:docMk/>
            <pc:sldMasterMk cId="2674917153" sldId="2147483660"/>
            <pc:sldLayoutMk cId="3880954577" sldId="2147483663"/>
          </pc:sldLayoutMkLst>
        </pc:sldLayoutChg>
        <pc:sldLayoutChg chg="add del replId">
          <pc:chgData name="GIOVANNI GENTILE" userId="df4883db-ebc5-4c4b-95aa-c73b0f5f7ae6" providerId="ADAL" clId="{976D81E2-5E71-4B2E-B65D-35DAA332C9AD}" dt="2024-05-27T07:41:58.259" v="29" actId="26606"/>
          <pc:sldLayoutMkLst>
            <pc:docMk/>
            <pc:sldMasterMk cId="2674917153" sldId="2147483660"/>
            <pc:sldLayoutMk cId="3494635636" sldId="2147483664"/>
          </pc:sldLayoutMkLst>
        </pc:sldLayoutChg>
        <pc:sldLayoutChg chg="add del replId">
          <pc:chgData name="GIOVANNI GENTILE" userId="df4883db-ebc5-4c4b-95aa-c73b0f5f7ae6" providerId="ADAL" clId="{976D81E2-5E71-4B2E-B65D-35DAA332C9AD}" dt="2024-05-27T07:41:58.259" v="29" actId="26606"/>
          <pc:sldLayoutMkLst>
            <pc:docMk/>
            <pc:sldMasterMk cId="2674917153" sldId="2147483660"/>
            <pc:sldLayoutMk cId="3143644633" sldId="2147483665"/>
          </pc:sldLayoutMkLst>
        </pc:sldLayoutChg>
        <pc:sldLayoutChg chg="add del replId">
          <pc:chgData name="GIOVANNI GENTILE" userId="df4883db-ebc5-4c4b-95aa-c73b0f5f7ae6" providerId="ADAL" clId="{976D81E2-5E71-4B2E-B65D-35DAA332C9AD}" dt="2024-05-27T07:41:58.259" v="29" actId="26606"/>
          <pc:sldLayoutMkLst>
            <pc:docMk/>
            <pc:sldMasterMk cId="2674917153" sldId="2147483660"/>
            <pc:sldLayoutMk cId="3427197540" sldId="2147483666"/>
          </pc:sldLayoutMkLst>
        </pc:sldLayoutChg>
        <pc:sldLayoutChg chg="add del replId">
          <pc:chgData name="GIOVANNI GENTILE" userId="df4883db-ebc5-4c4b-95aa-c73b0f5f7ae6" providerId="ADAL" clId="{976D81E2-5E71-4B2E-B65D-35DAA332C9AD}" dt="2024-05-27T07:41:58.259" v="29" actId="26606"/>
          <pc:sldLayoutMkLst>
            <pc:docMk/>
            <pc:sldMasterMk cId="2674917153" sldId="2147483660"/>
            <pc:sldLayoutMk cId="1364295973" sldId="2147483667"/>
          </pc:sldLayoutMkLst>
        </pc:sldLayoutChg>
        <pc:sldLayoutChg chg="add del replId">
          <pc:chgData name="GIOVANNI GENTILE" userId="df4883db-ebc5-4c4b-95aa-c73b0f5f7ae6" providerId="ADAL" clId="{976D81E2-5E71-4B2E-B65D-35DAA332C9AD}" dt="2024-05-27T07:41:58.259" v="29" actId="26606"/>
          <pc:sldLayoutMkLst>
            <pc:docMk/>
            <pc:sldMasterMk cId="2674917153" sldId="2147483660"/>
            <pc:sldLayoutMk cId="1321272025" sldId="2147483668"/>
          </pc:sldLayoutMkLst>
        </pc:sldLayoutChg>
        <pc:sldLayoutChg chg="add del replId">
          <pc:chgData name="GIOVANNI GENTILE" userId="df4883db-ebc5-4c4b-95aa-c73b0f5f7ae6" providerId="ADAL" clId="{976D81E2-5E71-4B2E-B65D-35DAA332C9AD}" dt="2024-05-27T07:41:58.259" v="29" actId="26606"/>
          <pc:sldLayoutMkLst>
            <pc:docMk/>
            <pc:sldMasterMk cId="2674917153" sldId="2147483660"/>
            <pc:sldLayoutMk cId="69422141" sldId="2147483669"/>
          </pc:sldLayoutMkLst>
        </pc:sldLayoutChg>
        <pc:sldLayoutChg chg="add del replId">
          <pc:chgData name="GIOVANNI GENTILE" userId="df4883db-ebc5-4c4b-95aa-c73b0f5f7ae6" providerId="ADAL" clId="{976D81E2-5E71-4B2E-B65D-35DAA332C9AD}" dt="2024-05-27T07:41:58.259" v="29" actId="26606"/>
          <pc:sldLayoutMkLst>
            <pc:docMk/>
            <pc:sldMasterMk cId="2674917153" sldId="2147483660"/>
            <pc:sldLayoutMk cId="816414626" sldId="2147483670"/>
          </pc:sldLayoutMkLst>
        </pc:sldLayoutChg>
        <pc:sldLayoutChg chg="add del replId">
          <pc:chgData name="GIOVANNI GENTILE" userId="df4883db-ebc5-4c4b-95aa-c73b0f5f7ae6" providerId="ADAL" clId="{976D81E2-5E71-4B2E-B65D-35DAA332C9AD}" dt="2024-05-27T07:41:58.259" v="29" actId="26606"/>
          <pc:sldLayoutMkLst>
            <pc:docMk/>
            <pc:sldMasterMk cId="2674917153" sldId="2147483660"/>
            <pc:sldLayoutMk cId="3611040698" sldId="2147483671"/>
          </pc:sldLayoutMkLst>
        </pc:sldLayoutChg>
      </pc:sldMasterChg>
      <pc:sldMasterChg chg="add del addSldLayout delSldLayout">
        <pc:chgData name="GIOVANNI GENTILE" userId="df4883db-ebc5-4c4b-95aa-c73b0f5f7ae6" providerId="ADAL" clId="{976D81E2-5E71-4B2E-B65D-35DAA332C9AD}" dt="2024-05-27T07:37:33.151" v="10" actId="26606"/>
        <pc:sldMasterMkLst>
          <pc:docMk/>
          <pc:sldMasterMk cId="2562948838" sldId="2147483712"/>
        </pc:sldMasterMkLst>
        <pc:sldLayoutChg chg="add del">
          <pc:chgData name="GIOVANNI GENTILE" userId="df4883db-ebc5-4c4b-95aa-c73b0f5f7ae6" providerId="ADAL" clId="{976D81E2-5E71-4B2E-B65D-35DAA332C9AD}" dt="2024-05-27T07:37:33.151" v="10" actId="26606"/>
          <pc:sldLayoutMkLst>
            <pc:docMk/>
            <pc:sldMasterMk cId="2562948838" sldId="2147483712"/>
            <pc:sldLayoutMk cId="3057219297" sldId="2147483701"/>
          </pc:sldLayoutMkLst>
        </pc:sldLayoutChg>
        <pc:sldLayoutChg chg="add del">
          <pc:chgData name="GIOVANNI GENTILE" userId="df4883db-ebc5-4c4b-95aa-c73b0f5f7ae6" providerId="ADAL" clId="{976D81E2-5E71-4B2E-B65D-35DAA332C9AD}" dt="2024-05-27T07:37:33.151" v="10" actId="26606"/>
          <pc:sldLayoutMkLst>
            <pc:docMk/>
            <pc:sldMasterMk cId="2562948838" sldId="2147483712"/>
            <pc:sldLayoutMk cId="3654023948" sldId="2147483702"/>
          </pc:sldLayoutMkLst>
        </pc:sldLayoutChg>
        <pc:sldLayoutChg chg="add del">
          <pc:chgData name="GIOVANNI GENTILE" userId="df4883db-ebc5-4c4b-95aa-c73b0f5f7ae6" providerId="ADAL" clId="{976D81E2-5E71-4B2E-B65D-35DAA332C9AD}" dt="2024-05-27T07:37:33.151" v="10" actId="26606"/>
          <pc:sldLayoutMkLst>
            <pc:docMk/>
            <pc:sldMasterMk cId="2562948838" sldId="2147483712"/>
            <pc:sldLayoutMk cId="975904456" sldId="2147483703"/>
          </pc:sldLayoutMkLst>
        </pc:sldLayoutChg>
        <pc:sldLayoutChg chg="add del">
          <pc:chgData name="GIOVANNI GENTILE" userId="df4883db-ebc5-4c4b-95aa-c73b0f5f7ae6" providerId="ADAL" clId="{976D81E2-5E71-4B2E-B65D-35DAA332C9AD}" dt="2024-05-27T07:37:33.151" v="10" actId="26606"/>
          <pc:sldLayoutMkLst>
            <pc:docMk/>
            <pc:sldMasterMk cId="2562948838" sldId="2147483712"/>
            <pc:sldLayoutMk cId="2584008087" sldId="2147483704"/>
          </pc:sldLayoutMkLst>
        </pc:sldLayoutChg>
        <pc:sldLayoutChg chg="add del">
          <pc:chgData name="GIOVANNI GENTILE" userId="df4883db-ebc5-4c4b-95aa-c73b0f5f7ae6" providerId="ADAL" clId="{976D81E2-5E71-4B2E-B65D-35DAA332C9AD}" dt="2024-05-27T07:37:33.151" v="10" actId="26606"/>
          <pc:sldLayoutMkLst>
            <pc:docMk/>
            <pc:sldMasterMk cId="2562948838" sldId="2147483712"/>
            <pc:sldLayoutMk cId="4067829986" sldId="2147483705"/>
          </pc:sldLayoutMkLst>
        </pc:sldLayoutChg>
        <pc:sldLayoutChg chg="add del">
          <pc:chgData name="GIOVANNI GENTILE" userId="df4883db-ebc5-4c4b-95aa-c73b0f5f7ae6" providerId="ADAL" clId="{976D81E2-5E71-4B2E-B65D-35DAA332C9AD}" dt="2024-05-27T07:37:33.151" v="10" actId="26606"/>
          <pc:sldLayoutMkLst>
            <pc:docMk/>
            <pc:sldMasterMk cId="2562948838" sldId="2147483712"/>
            <pc:sldLayoutMk cId="1320506322" sldId="2147483706"/>
          </pc:sldLayoutMkLst>
        </pc:sldLayoutChg>
        <pc:sldLayoutChg chg="add del">
          <pc:chgData name="GIOVANNI GENTILE" userId="df4883db-ebc5-4c4b-95aa-c73b0f5f7ae6" providerId="ADAL" clId="{976D81E2-5E71-4B2E-B65D-35DAA332C9AD}" dt="2024-05-27T07:37:33.151" v="10" actId="26606"/>
          <pc:sldLayoutMkLst>
            <pc:docMk/>
            <pc:sldMasterMk cId="2562948838" sldId="2147483712"/>
            <pc:sldLayoutMk cId="4285613309" sldId="2147483707"/>
          </pc:sldLayoutMkLst>
        </pc:sldLayoutChg>
        <pc:sldLayoutChg chg="add del">
          <pc:chgData name="GIOVANNI GENTILE" userId="df4883db-ebc5-4c4b-95aa-c73b0f5f7ae6" providerId="ADAL" clId="{976D81E2-5E71-4B2E-B65D-35DAA332C9AD}" dt="2024-05-27T07:37:33.151" v="10" actId="26606"/>
          <pc:sldLayoutMkLst>
            <pc:docMk/>
            <pc:sldMasterMk cId="2562948838" sldId="2147483712"/>
            <pc:sldLayoutMk cId="2161302344" sldId="2147483708"/>
          </pc:sldLayoutMkLst>
        </pc:sldLayoutChg>
        <pc:sldLayoutChg chg="add del">
          <pc:chgData name="GIOVANNI GENTILE" userId="df4883db-ebc5-4c4b-95aa-c73b0f5f7ae6" providerId="ADAL" clId="{976D81E2-5E71-4B2E-B65D-35DAA332C9AD}" dt="2024-05-27T07:37:33.151" v="10" actId="26606"/>
          <pc:sldLayoutMkLst>
            <pc:docMk/>
            <pc:sldMasterMk cId="2562948838" sldId="2147483712"/>
            <pc:sldLayoutMk cId="1146738810" sldId="2147483709"/>
          </pc:sldLayoutMkLst>
        </pc:sldLayoutChg>
        <pc:sldLayoutChg chg="add del">
          <pc:chgData name="GIOVANNI GENTILE" userId="df4883db-ebc5-4c4b-95aa-c73b0f5f7ae6" providerId="ADAL" clId="{976D81E2-5E71-4B2E-B65D-35DAA332C9AD}" dt="2024-05-27T07:37:33.151" v="10" actId="26606"/>
          <pc:sldLayoutMkLst>
            <pc:docMk/>
            <pc:sldMasterMk cId="2562948838" sldId="2147483712"/>
            <pc:sldLayoutMk cId="4196095303" sldId="2147483710"/>
          </pc:sldLayoutMkLst>
        </pc:sldLayoutChg>
        <pc:sldLayoutChg chg="add del">
          <pc:chgData name="GIOVANNI GENTILE" userId="df4883db-ebc5-4c4b-95aa-c73b0f5f7ae6" providerId="ADAL" clId="{976D81E2-5E71-4B2E-B65D-35DAA332C9AD}" dt="2024-05-27T07:37:33.151" v="10" actId="26606"/>
          <pc:sldLayoutMkLst>
            <pc:docMk/>
            <pc:sldMasterMk cId="2562948838" sldId="2147483712"/>
            <pc:sldLayoutMk cId="4289880972" sldId="2147483711"/>
          </pc:sldLayoutMkLst>
        </pc:sldLayoutChg>
      </pc:sldMasterChg>
      <pc:sldMasterChg chg="add addSldLayout">
        <pc:chgData name="GIOVANNI GENTILE" userId="df4883db-ebc5-4c4b-95aa-c73b0f5f7ae6" providerId="ADAL" clId="{976D81E2-5E71-4B2E-B65D-35DAA332C9AD}" dt="2024-05-27T07:41:58.259" v="29" actId="26606"/>
        <pc:sldMasterMkLst>
          <pc:docMk/>
          <pc:sldMasterMk cId="3275935584" sldId="2147483747"/>
        </pc:sldMasterMkLst>
        <pc:sldLayoutChg chg="add">
          <pc:chgData name="GIOVANNI GENTILE" userId="df4883db-ebc5-4c4b-95aa-c73b0f5f7ae6" providerId="ADAL" clId="{976D81E2-5E71-4B2E-B65D-35DAA332C9AD}" dt="2024-05-27T07:41:58.259" v="29" actId="26606"/>
          <pc:sldLayoutMkLst>
            <pc:docMk/>
            <pc:sldMasterMk cId="3275935584" sldId="2147483747"/>
            <pc:sldLayoutMk cId="3027191192" sldId="2147483736"/>
          </pc:sldLayoutMkLst>
        </pc:sldLayoutChg>
        <pc:sldLayoutChg chg="add">
          <pc:chgData name="GIOVANNI GENTILE" userId="df4883db-ebc5-4c4b-95aa-c73b0f5f7ae6" providerId="ADAL" clId="{976D81E2-5E71-4B2E-B65D-35DAA332C9AD}" dt="2024-05-27T07:41:58.259" v="29" actId="26606"/>
          <pc:sldLayoutMkLst>
            <pc:docMk/>
            <pc:sldMasterMk cId="3275935584" sldId="2147483747"/>
            <pc:sldLayoutMk cId="4049622814" sldId="2147483737"/>
          </pc:sldLayoutMkLst>
        </pc:sldLayoutChg>
        <pc:sldLayoutChg chg="add">
          <pc:chgData name="GIOVANNI GENTILE" userId="df4883db-ebc5-4c4b-95aa-c73b0f5f7ae6" providerId="ADAL" clId="{976D81E2-5E71-4B2E-B65D-35DAA332C9AD}" dt="2024-05-27T07:41:58.259" v="29" actId="26606"/>
          <pc:sldLayoutMkLst>
            <pc:docMk/>
            <pc:sldMasterMk cId="3275935584" sldId="2147483747"/>
            <pc:sldLayoutMk cId="1344517803" sldId="2147483738"/>
          </pc:sldLayoutMkLst>
        </pc:sldLayoutChg>
        <pc:sldLayoutChg chg="add">
          <pc:chgData name="GIOVANNI GENTILE" userId="df4883db-ebc5-4c4b-95aa-c73b0f5f7ae6" providerId="ADAL" clId="{976D81E2-5E71-4B2E-B65D-35DAA332C9AD}" dt="2024-05-27T07:41:58.259" v="29" actId="26606"/>
          <pc:sldLayoutMkLst>
            <pc:docMk/>
            <pc:sldMasterMk cId="3275935584" sldId="2147483747"/>
            <pc:sldLayoutMk cId="2182447032" sldId="2147483739"/>
          </pc:sldLayoutMkLst>
        </pc:sldLayoutChg>
        <pc:sldLayoutChg chg="add">
          <pc:chgData name="GIOVANNI GENTILE" userId="df4883db-ebc5-4c4b-95aa-c73b0f5f7ae6" providerId="ADAL" clId="{976D81E2-5E71-4B2E-B65D-35DAA332C9AD}" dt="2024-05-27T07:41:58.259" v="29" actId="26606"/>
          <pc:sldLayoutMkLst>
            <pc:docMk/>
            <pc:sldMasterMk cId="3275935584" sldId="2147483747"/>
            <pc:sldLayoutMk cId="3581015721" sldId="2147483740"/>
          </pc:sldLayoutMkLst>
        </pc:sldLayoutChg>
        <pc:sldLayoutChg chg="add">
          <pc:chgData name="GIOVANNI GENTILE" userId="df4883db-ebc5-4c4b-95aa-c73b0f5f7ae6" providerId="ADAL" clId="{976D81E2-5E71-4B2E-B65D-35DAA332C9AD}" dt="2024-05-27T07:41:58.259" v="29" actId="26606"/>
          <pc:sldLayoutMkLst>
            <pc:docMk/>
            <pc:sldMasterMk cId="3275935584" sldId="2147483747"/>
            <pc:sldLayoutMk cId="4176640145" sldId="2147483741"/>
          </pc:sldLayoutMkLst>
        </pc:sldLayoutChg>
        <pc:sldLayoutChg chg="add">
          <pc:chgData name="GIOVANNI GENTILE" userId="df4883db-ebc5-4c4b-95aa-c73b0f5f7ae6" providerId="ADAL" clId="{976D81E2-5E71-4B2E-B65D-35DAA332C9AD}" dt="2024-05-27T07:41:58.259" v="29" actId="26606"/>
          <pc:sldLayoutMkLst>
            <pc:docMk/>
            <pc:sldMasterMk cId="3275935584" sldId="2147483747"/>
            <pc:sldLayoutMk cId="4061846582" sldId="2147483742"/>
          </pc:sldLayoutMkLst>
        </pc:sldLayoutChg>
        <pc:sldLayoutChg chg="add">
          <pc:chgData name="GIOVANNI GENTILE" userId="df4883db-ebc5-4c4b-95aa-c73b0f5f7ae6" providerId="ADAL" clId="{976D81E2-5E71-4B2E-B65D-35DAA332C9AD}" dt="2024-05-27T07:41:58.259" v="29" actId="26606"/>
          <pc:sldLayoutMkLst>
            <pc:docMk/>
            <pc:sldMasterMk cId="3275935584" sldId="2147483747"/>
            <pc:sldLayoutMk cId="3195717684" sldId="2147483743"/>
          </pc:sldLayoutMkLst>
        </pc:sldLayoutChg>
        <pc:sldLayoutChg chg="add">
          <pc:chgData name="GIOVANNI GENTILE" userId="df4883db-ebc5-4c4b-95aa-c73b0f5f7ae6" providerId="ADAL" clId="{976D81E2-5E71-4B2E-B65D-35DAA332C9AD}" dt="2024-05-27T07:41:58.259" v="29" actId="26606"/>
          <pc:sldLayoutMkLst>
            <pc:docMk/>
            <pc:sldMasterMk cId="3275935584" sldId="2147483747"/>
            <pc:sldLayoutMk cId="1478102599" sldId="2147483744"/>
          </pc:sldLayoutMkLst>
        </pc:sldLayoutChg>
        <pc:sldLayoutChg chg="add">
          <pc:chgData name="GIOVANNI GENTILE" userId="df4883db-ebc5-4c4b-95aa-c73b0f5f7ae6" providerId="ADAL" clId="{976D81E2-5E71-4B2E-B65D-35DAA332C9AD}" dt="2024-05-27T07:41:58.259" v="29" actId="26606"/>
          <pc:sldLayoutMkLst>
            <pc:docMk/>
            <pc:sldMasterMk cId="3275935584" sldId="2147483747"/>
            <pc:sldLayoutMk cId="731047310" sldId="2147483745"/>
          </pc:sldLayoutMkLst>
        </pc:sldLayoutChg>
        <pc:sldLayoutChg chg="add">
          <pc:chgData name="GIOVANNI GENTILE" userId="df4883db-ebc5-4c4b-95aa-c73b0f5f7ae6" providerId="ADAL" clId="{976D81E2-5E71-4B2E-B65D-35DAA332C9AD}" dt="2024-05-27T07:41:58.259" v="29" actId="26606"/>
          <pc:sldLayoutMkLst>
            <pc:docMk/>
            <pc:sldMasterMk cId="3275935584" sldId="2147483747"/>
            <pc:sldLayoutMk cId="2368816181" sldId="2147483746"/>
          </pc:sldLayoutMkLst>
        </pc:sldLayoutChg>
      </pc:sldMasterChg>
      <pc:sldMasterChg chg="add del addSldLayout delSldLayout">
        <pc:chgData name="GIOVANNI GENTILE" userId="df4883db-ebc5-4c4b-95aa-c73b0f5f7ae6" providerId="ADAL" clId="{976D81E2-5E71-4B2E-B65D-35DAA332C9AD}" dt="2024-05-27T07:38:11.186" v="23" actId="26606"/>
        <pc:sldMasterMkLst>
          <pc:docMk/>
          <pc:sldMasterMk cId="3352360272" sldId="2147483751"/>
        </pc:sldMasterMkLst>
        <pc:sldLayoutChg chg="add del">
          <pc:chgData name="GIOVANNI GENTILE" userId="df4883db-ebc5-4c4b-95aa-c73b0f5f7ae6" providerId="ADAL" clId="{976D81E2-5E71-4B2E-B65D-35DAA332C9AD}" dt="2024-05-27T07:38:11.186" v="23" actId="26606"/>
          <pc:sldLayoutMkLst>
            <pc:docMk/>
            <pc:sldMasterMk cId="3352360272" sldId="2147483751"/>
            <pc:sldLayoutMk cId="2794293198" sldId="2147483740"/>
          </pc:sldLayoutMkLst>
        </pc:sldLayoutChg>
        <pc:sldLayoutChg chg="add del">
          <pc:chgData name="GIOVANNI GENTILE" userId="df4883db-ebc5-4c4b-95aa-c73b0f5f7ae6" providerId="ADAL" clId="{976D81E2-5E71-4B2E-B65D-35DAA332C9AD}" dt="2024-05-27T07:38:11.186" v="23" actId="26606"/>
          <pc:sldLayoutMkLst>
            <pc:docMk/>
            <pc:sldMasterMk cId="3352360272" sldId="2147483751"/>
            <pc:sldLayoutMk cId="3164415348" sldId="2147483741"/>
          </pc:sldLayoutMkLst>
        </pc:sldLayoutChg>
        <pc:sldLayoutChg chg="add del">
          <pc:chgData name="GIOVANNI GENTILE" userId="df4883db-ebc5-4c4b-95aa-c73b0f5f7ae6" providerId="ADAL" clId="{976D81E2-5E71-4B2E-B65D-35DAA332C9AD}" dt="2024-05-27T07:38:11.186" v="23" actId="26606"/>
          <pc:sldLayoutMkLst>
            <pc:docMk/>
            <pc:sldMasterMk cId="3352360272" sldId="2147483751"/>
            <pc:sldLayoutMk cId="94752859" sldId="2147483742"/>
          </pc:sldLayoutMkLst>
        </pc:sldLayoutChg>
        <pc:sldLayoutChg chg="add del">
          <pc:chgData name="GIOVANNI GENTILE" userId="df4883db-ebc5-4c4b-95aa-c73b0f5f7ae6" providerId="ADAL" clId="{976D81E2-5E71-4B2E-B65D-35DAA332C9AD}" dt="2024-05-27T07:38:11.186" v="23" actId="26606"/>
          <pc:sldLayoutMkLst>
            <pc:docMk/>
            <pc:sldMasterMk cId="3352360272" sldId="2147483751"/>
            <pc:sldLayoutMk cId="3642779004" sldId="2147483743"/>
          </pc:sldLayoutMkLst>
        </pc:sldLayoutChg>
        <pc:sldLayoutChg chg="add del">
          <pc:chgData name="GIOVANNI GENTILE" userId="df4883db-ebc5-4c4b-95aa-c73b0f5f7ae6" providerId="ADAL" clId="{976D81E2-5E71-4B2E-B65D-35DAA332C9AD}" dt="2024-05-27T07:38:11.186" v="23" actId="26606"/>
          <pc:sldLayoutMkLst>
            <pc:docMk/>
            <pc:sldMasterMk cId="3352360272" sldId="2147483751"/>
            <pc:sldLayoutMk cId="2774366909" sldId="2147483744"/>
          </pc:sldLayoutMkLst>
        </pc:sldLayoutChg>
        <pc:sldLayoutChg chg="add del">
          <pc:chgData name="GIOVANNI GENTILE" userId="df4883db-ebc5-4c4b-95aa-c73b0f5f7ae6" providerId="ADAL" clId="{976D81E2-5E71-4B2E-B65D-35DAA332C9AD}" dt="2024-05-27T07:38:11.186" v="23" actId="26606"/>
          <pc:sldLayoutMkLst>
            <pc:docMk/>
            <pc:sldMasterMk cId="3352360272" sldId="2147483751"/>
            <pc:sldLayoutMk cId="2695359578" sldId="2147483745"/>
          </pc:sldLayoutMkLst>
        </pc:sldLayoutChg>
        <pc:sldLayoutChg chg="add del">
          <pc:chgData name="GIOVANNI GENTILE" userId="df4883db-ebc5-4c4b-95aa-c73b0f5f7ae6" providerId="ADAL" clId="{976D81E2-5E71-4B2E-B65D-35DAA332C9AD}" dt="2024-05-27T07:38:11.186" v="23" actId="26606"/>
          <pc:sldLayoutMkLst>
            <pc:docMk/>
            <pc:sldMasterMk cId="3352360272" sldId="2147483751"/>
            <pc:sldLayoutMk cId="3995614014" sldId="2147483746"/>
          </pc:sldLayoutMkLst>
        </pc:sldLayoutChg>
        <pc:sldLayoutChg chg="add del">
          <pc:chgData name="GIOVANNI GENTILE" userId="df4883db-ebc5-4c4b-95aa-c73b0f5f7ae6" providerId="ADAL" clId="{976D81E2-5E71-4B2E-B65D-35DAA332C9AD}" dt="2024-05-27T07:38:11.186" v="23" actId="26606"/>
          <pc:sldLayoutMkLst>
            <pc:docMk/>
            <pc:sldMasterMk cId="3352360272" sldId="2147483751"/>
            <pc:sldLayoutMk cId="1555698864" sldId="2147483747"/>
          </pc:sldLayoutMkLst>
        </pc:sldLayoutChg>
        <pc:sldLayoutChg chg="add del">
          <pc:chgData name="GIOVANNI GENTILE" userId="df4883db-ebc5-4c4b-95aa-c73b0f5f7ae6" providerId="ADAL" clId="{976D81E2-5E71-4B2E-B65D-35DAA332C9AD}" dt="2024-05-27T07:38:11.186" v="23" actId="26606"/>
          <pc:sldLayoutMkLst>
            <pc:docMk/>
            <pc:sldMasterMk cId="3352360272" sldId="2147483751"/>
            <pc:sldLayoutMk cId="180406353" sldId="2147483748"/>
          </pc:sldLayoutMkLst>
        </pc:sldLayoutChg>
        <pc:sldLayoutChg chg="add del">
          <pc:chgData name="GIOVANNI GENTILE" userId="df4883db-ebc5-4c4b-95aa-c73b0f5f7ae6" providerId="ADAL" clId="{976D81E2-5E71-4B2E-B65D-35DAA332C9AD}" dt="2024-05-27T07:38:11.186" v="23" actId="26606"/>
          <pc:sldLayoutMkLst>
            <pc:docMk/>
            <pc:sldMasterMk cId="3352360272" sldId="2147483751"/>
            <pc:sldLayoutMk cId="2772639892" sldId="2147483749"/>
          </pc:sldLayoutMkLst>
        </pc:sldLayoutChg>
        <pc:sldLayoutChg chg="add del">
          <pc:chgData name="GIOVANNI GENTILE" userId="df4883db-ebc5-4c4b-95aa-c73b0f5f7ae6" providerId="ADAL" clId="{976D81E2-5E71-4B2E-B65D-35DAA332C9AD}" dt="2024-05-27T07:38:11.186" v="23" actId="26606"/>
          <pc:sldLayoutMkLst>
            <pc:docMk/>
            <pc:sldMasterMk cId="3352360272" sldId="2147483751"/>
            <pc:sldLayoutMk cId="1986581368" sldId="2147483750"/>
          </pc:sldLayoutMkLst>
        </pc:sldLayoutChg>
      </pc:sldMasterChg>
    </pc:docChg>
  </pc:docChgLst>
  <pc:docChgLst>
    <pc:chgData name="GENNY FEDELE" userId="b9e2b6d7-8b96-4bb3-ba7c-0ef809a3b177" providerId="ADAL" clId="{DCF7616E-AA88-4197-A2CD-02A273514D7F}"/>
    <pc:docChg chg="undo redo custSel addSld delSld modSld sldOrd">
      <pc:chgData name="GENNY FEDELE" userId="b9e2b6d7-8b96-4bb3-ba7c-0ef809a3b177" providerId="ADAL" clId="{DCF7616E-AA88-4197-A2CD-02A273514D7F}" dt="2024-06-14T09:10:37.487" v="8484" actId="20577"/>
      <pc:docMkLst>
        <pc:docMk/>
      </pc:docMkLst>
      <pc:sldChg chg="modSp mod">
        <pc:chgData name="GENNY FEDELE" userId="b9e2b6d7-8b96-4bb3-ba7c-0ef809a3b177" providerId="ADAL" clId="{DCF7616E-AA88-4197-A2CD-02A273514D7F}" dt="2024-05-27T09:56:55.369" v="737" actId="1076"/>
        <pc:sldMkLst>
          <pc:docMk/>
          <pc:sldMk cId="152525378" sldId="256"/>
        </pc:sldMkLst>
        <pc:spChg chg="mod">
          <ac:chgData name="GENNY FEDELE" userId="b9e2b6d7-8b96-4bb3-ba7c-0ef809a3b177" providerId="ADAL" clId="{DCF7616E-AA88-4197-A2CD-02A273514D7F}" dt="2024-05-27T09:56:32.245" v="733" actId="20577"/>
          <ac:spMkLst>
            <pc:docMk/>
            <pc:sldMk cId="152525378" sldId="256"/>
            <ac:spMk id="3" creationId="{C3A041F1-510A-F36B-C587-565330B19CCF}"/>
          </ac:spMkLst>
        </pc:spChg>
        <pc:picChg chg="mod">
          <ac:chgData name="GENNY FEDELE" userId="b9e2b6d7-8b96-4bb3-ba7c-0ef809a3b177" providerId="ADAL" clId="{DCF7616E-AA88-4197-A2CD-02A273514D7F}" dt="2024-05-27T09:56:39.372" v="735" actId="1076"/>
          <ac:picMkLst>
            <pc:docMk/>
            <pc:sldMk cId="152525378" sldId="256"/>
            <ac:picMk id="7" creationId="{675144B3-C370-B303-2618-0E04BE76C74F}"/>
          </ac:picMkLst>
        </pc:picChg>
        <pc:picChg chg="mod">
          <ac:chgData name="GENNY FEDELE" userId="b9e2b6d7-8b96-4bb3-ba7c-0ef809a3b177" providerId="ADAL" clId="{DCF7616E-AA88-4197-A2CD-02A273514D7F}" dt="2024-05-27T09:56:55.369" v="737" actId="1076"/>
          <ac:picMkLst>
            <pc:docMk/>
            <pc:sldMk cId="152525378" sldId="256"/>
            <ac:picMk id="23" creationId="{DE13A081-252A-838A-8EDA-C9AB14A3E725}"/>
          </ac:picMkLst>
        </pc:picChg>
      </pc:sldChg>
      <pc:sldChg chg="modSp mod">
        <pc:chgData name="GENNY FEDELE" userId="b9e2b6d7-8b96-4bb3-ba7c-0ef809a3b177" providerId="ADAL" clId="{DCF7616E-AA88-4197-A2CD-02A273514D7F}" dt="2024-05-31T13:38:18.777" v="3812" actId="207"/>
        <pc:sldMkLst>
          <pc:docMk/>
          <pc:sldMk cId="2029844087" sldId="257"/>
        </pc:sldMkLst>
        <pc:spChg chg="mod">
          <ac:chgData name="GENNY FEDELE" userId="b9e2b6d7-8b96-4bb3-ba7c-0ef809a3b177" providerId="ADAL" clId="{DCF7616E-AA88-4197-A2CD-02A273514D7F}" dt="2024-05-27T09:36:31.988" v="362" actId="14100"/>
          <ac:spMkLst>
            <pc:docMk/>
            <pc:sldMk cId="2029844087" sldId="257"/>
            <ac:spMk id="2" creationId="{E5B7E299-FCC0-97E2-308B-EBF3F27E0AE7}"/>
          </ac:spMkLst>
        </pc:spChg>
        <pc:spChg chg="mod">
          <ac:chgData name="GENNY FEDELE" userId="b9e2b6d7-8b96-4bb3-ba7c-0ef809a3b177" providerId="ADAL" clId="{DCF7616E-AA88-4197-A2CD-02A273514D7F}" dt="2024-05-31T13:38:18.777" v="3812" actId="207"/>
          <ac:spMkLst>
            <pc:docMk/>
            <pc:sldMk cId="2029844087" sldId="257"/>
            <ac:spMk id="4" creationId="{7970BC44-926A-B047-45F5-F5CD5D059825}"/>
          </ac:spMkLst>
        </pc:spChg>
        <pc:picChg chg="mod">
          <ac:chgData name="GENNY FEDELE" userId="b9e2b6d7-8b96-4bb3-ba7c-0ef809a3b177" providerId="ADAL" clId="{DCF7616E-AA88-4197-A2CD-02A273514D7F}" dt="2024-05-27T09:07:35.266" v="80" actId="207"/>
          <ac:picMkLst>
            <pc:docMk/>
            <pc:sldMk cId="2029844087" sldId="257"/>
            <ac:picMk id="7" creationId="{C6294A53-0BBA-1422-EDDB-9EB51A775781}"/>
          </ac:picMkLst>
        </pc:picChg>
      </pc:sldChg>
      <pc:sldChg chg="addSp delSp modSp mod ord modTransition">
        <pc:chgData name="GENNY FEDELE" userId="b9e2b6d7-8b96-4bb3-ba7c-0ef809a3b177" providerId="ADAL" clId="{DCF7616E-AA88-4197-A2CD-02A273514D7F}" dt="2024-06-14T08:46:54.281" v="8450"/>
        <pc:sldMkLst>
          <pc:docMk/>
          <pc:sldMk cId="1999964305" sldId="258"/>
        </pc:sldMkLst>
        <pc:spChg chg="mod">
          <ac:chgData name="GENNY FEDELE" userId="b9e2b6d7-8b96-4bb3-ba7c-0ef809a3b177" providerId="ADAL" clId="{DCF7616E-AA88-4197-A2CD-02A273514D7F}" dt="2024-05-27T08:33:40.918" v="10" actId="6549"/>
          <ac:spMkLst>
            <pc:docMk/>
            <pc:sldMk cId="1999964305" sldId="258"/>
            <ac:spMk id="2" creationId="{3A78B0FC-2D9E-3E01-630E-4522D9F63E4F}"/>
          </ac:spMkLst>
        </pc:spChg>
        <pc:spChg chg="add mod">
          <ac:chgData name="GENNY FEDELE" userId="b9e2b6d7-8b96-4bb3-ba7c-0ef809a3b177" providerId="ADAL" clId="{DCF7616E-AA88-4197-A2CD-02A273514D7F}" dt="2024-05-27T09:43:35.237" v="403" actId="2711"/>
          <ac:spMkLst>
            <pc:docMk/>
            <pc:sldMk cId="1999964305" sldId="258"/>
            <ac:spMk id="3" creationId="{DAFA1FFB-CAB6-4D7F-969F-FE3A7CEA22E8}"/>
          </ac:spMkLst>
        </pc:spChg>
        <pc:spChg chg="add mod">
          <ac:chgData name="GENNY FEDELE" userId="b9e2b6d7-8b96-4bb3-ba7c-0ef809a3b177" providerId="ADAL" clId="{DCF7616E-AA88-4197-A2CD-02A273514D7F}" dt="2024-05-27T09:43:38.927" v="404" actId="2711"/>
          <ac:spMkLst>
            <pc:docMk/>
            <pc:sldMk cId="1999964305" sldId="258"/>
            <ac:spMk id="4" creationId="{09A47C18-A0E8-E229-BD29-B41C229886C1}"/>
          </ac:spMkLst>
        </pc:spChg>
        <pc:spChg chg="add del mod">
          <ac:chgData name="GENNY FEDELE" userId="b9e2b6d7-8b96-4bb3-ba7c-0ef809a3b177" providerId="ADAL" clId="{DCF7616E-AA88-4197-A2CD-02A273514D7F}" dt="2024-05-27T09:31:50.529" v="327" actId="478"/>
          <ac:spMkLst>
            <pc:docMk/>
            <pc:sldMk cId="1999964305" sldId="258"/>
            <ac:spMk id="5" creationId="{E7069E51-1A43-89DB-B003-E24654604995}"/>
          </ac:spMkLst>
        </pc:spChg>
        <pc:spChg chg="add del">
          <ac:chgData name="GENNY FEDELE" userId="b9e2b6d7-8b96-4bb3-ba7c-0ef809a3b177" providerId="ADAL" clId="{DCF7616E-AA88-4197-A2CD-02A273514D7F}" dt="2024-05-27T09:02:33.429" v="36" actId="478"/>
          <ac:spMkLst>
            <pc:docMk/>
            <pc:sldMk cId="1999964305" sldId="258"/>
            <ac:spMk id="8" creationId="{A2F41368-130D-6C52-EA7A-B8A9192BFD95}"/>
          </ac:spMkLst>
        </pc:spChg>
        <pc:spChg chg="add mod">
          <ac:chgData name="GENNY FEDELE" userId="b9e2b6d7-8b96-4bb3-ba7c-0ef809a3b177" providerId="ADAL" clId="{DCF7616E-AA88-4197-A2CD-02A273514D7F}" dt="2024-05-27T09:31:33.966" v="321" actId="1076"/>
          <ac:spMkLst>
            <pc:docMk/>
            <pc:sldMk cId="1999964305" sldId="258"/>
            <ac:spMk id="9" creationId="{8713EFBE-8490-AE1D-C89F-0DBEA4FF6B02}"/>
          </ac:spMkLst>
        </pc:spChg>
        <pc:spChg chg="add mod">
          <ac:chgData name="GENNY FEDELE" userId="b9e2b6d7-8b96-4bb3-ba7c-0ef809a3b177" providerId="ADAL" clId="{DCF7616E-AA88-4197-A2CD-02A273514D7F}" dt="2024-05-27T09:43:42.921" v="405" actId="2711"/>
          <ac:spMkLst>
            <pc:docMk/>
            <pc:sldMk cId="1999964305" sldId="258"/>
            <ac:spMk id="10" creationId="{E0F54B1E-4745-582B-C96E-FAD046C525B8}"/>
          </ac:spMkLst>
        </pc:spChg>
        <pc:cxnChg chg="add mod ord">
          <ac:chgData name="GENNY FEDELE" userId="b9e2b6d7-8b96-4bb3-ba7c-0ef809a3b177" providerId="ADAL" clId="{DCF7616E-AA88-4197-A2CD-02A273514D7F}" dt="2024-06-14T08:46:31.811" v="8448" actId="167"/>
          <ac:cxnSpMkLst>
            <pc:docMk/>
            <pc:sldMk cId="1999964305" sldId="258"/>
            <ac:cxnSpMk id="7" creationId="{F246131D-AFDE-224F-B26E-B8850140BCD8}"/>
          </ac:cxnSpMkLst>
        </pc:cxnChg>
      </pc:sldChg>
      <pc:sldChg chg="modSp mod">
        <pc:chgData name="GENNY FEDELE" userId="b9e2b6d7-8b96-4bb3-ba7c-0ef809a3b177" providerId="ADAL" clId="{DCF7616E-AA88-4197-A2CD-02A273514D7F}" dt="2024-05-27T09:02:17.124" v="34" actId="1076"/>
        <pc:sldMkLst>
          <pc:docMk/>
          <pc:sldMk cId="0" sldId="259"/>
        </pc:sldMkLst>
        <pc:spChg chg="mod">
          <ac:chgData name="GENNY FEDELE" userId="b9e2b6d7-8b96-4bb3-ba7c-0ef809a3b177" providerId="ADAL" clId="{DCF7616E-AA88-4197-A2CD-02A273514D7F}" dt="2024-05-27T09:02:17.124" v="34" actId="1076"/>
          <ac:spMkLst>
            <pc:docMk/>
            <pc:sldMk cId="0" sldId="259"/>
            <ac:spMk id="12" creationId="{00000000-0000-0000-0000-000000000000}"/>
          </ac:spMkLst>
        </pc:spChg>
      </pc:sldChg>
      <pc:sldChg chg="modSp del mod">
        <pc:chgData name="GENNY FEDELE" userId="b9e2b6d7-8b96-4bb3-ba7c-0ef809a3b177" providerId="ADAL" clId="{DCF7616E-AA88-4197-A2CD-02A273514D7F}" dt="2024-05-27T08:31:03.163" v="6" actId="47"/>
        <pc:sldMkLst>
          <pc:docMk/>
          <pc:sldMk cId="1442221264" sldId="259"/>
        </pc:sldMkLst>
        <pc:spChg chg="mod">
          <ac:chgData name="GENNY FEDELE" userId="b9e2b6d7-8b96-4bb3-ba7c-0ef809a3b177" providerId="ADAL" clId="{DCF7616E-AA88-4197-A2CD-02A273514D7F}" dt="2024-05-27T08:28:00.352" v="5"/>
          <ac:spMkLst>
            <pc:docMk/>
            <pc:sldMk cId="1442221264" sldId="259"/>
            <ac:spMk id="2" creationId="{3A78B0FC-2D9E-3E01-630E-4522D9F63E4F}"/>
          </ac:spMkLst>
        </pc:spChg>
      </pc:sldChg>
      <pc:sldChg chg="addSp delSp modSp mod modTransition">
        <pc:chgData name="GENNY FEDELE" userId="b9e2b6d7-8b96-4bb3-ba7c-0ef809a3b177" providerId="ADAL" clId="{DCF7616E-AA88-4197-A2CD-02A273514D7F}" dt="2024-06-14T08:41:06.793" v="8416"/>
        <pc:sldMkLst>
          <pc:docMk/>
          <pc:sldMk cId="1036502882" sldId="260"/>
        </pc:sldMkLst>
        <pc:spChg chg="mod">
          <ac:chgData name="GENNY FEDELE" userId="b9e2b6d7-8b96-4bb3-ba7c-0ef809a3b177" providerId="ADAL" clId="{DCF7616E-AA88-4197-A2CD-02A273514D7F}" dt="2024-06-07T12:04:41.257" v="7992" actId="2711"/>
          <ac:spMkLst>
            <pc:docMk/>
            <pc:sldMk cId="1036502882" sldId="260"/>
            <ac:spMk id="2" creationId="{3A78B0FC-2D9E-3E01-630E-4522D9F63E4F}"/>
          </ac:spMkLst>
        </pc:spChg>
        <pc:spChg chg="mod">
          <ac:chgData name="GENNY FEDELE" userId="b9e2b6d7-8b96-4bb3-ba7c-0ef809a3b177" providerId="ADAL" clId="{DCF7616E-AA88-4197-A2CD-02A273514D7F}" dt="2024-06-07T12:04:51.614" v="7994" actId="1076"/>
          <ac:spMkLst>
            <pc:docMk/>
            <pc:sldMk cId="1036502882" sldId="260"/>
            <ac:spMk id="3" creationId="{993BFDA5-6983-38FD-2DAC-28D949AA8210}"/>
          </ac:spMkLst>
        </pc:spChg>
        <pc:spChg chg="mod">
          <ac:chgData name="GENNY FEDELE" userId="b9e2b6d7-8b96-4bb3-ba7c-0ef809a3b177" providerId="ADAL" clId="{DCF7616E-AA88-4197-A2CD-02A273514D7F}" dt="2024-05-27T09:28:47.049" v="302" actId="207"/>
          <ac:spMkLst>
            <pc:docMk/>
            <pc:sldMk cId="1036502882" sldId="260"/>
            <ac:spMk id="4" creationId="{6DD79765-822D-CCB3-3071-84F9EDD87926}"/>
          </ac:spMkLst>
        </pc:spChg>
        <pc:spChg chg="mod">
          <ac:chgData name="GENNY FEDELE" userId="b9e2b6d7-8b96-4bb3-ba7c-0ef809a3b177" providerId="ADAL" clId="{DCF7616E-AA88-4197-A2CD-02A273514D7F}" dt="2024-05-27T09:57:33.379" v="739" actId="207"/>
          <ac:spMkLst>
            <pc:docMk/>
            <pc:sldMk cId="1036502882" sldId="260"/>
            <ac:spMk id="9" creationId="{8F0FE9EE-DE57-05F1-3DF1-BC5F270E892D}"/>
          </ac:spMkLst>
        </pc:spChg>
        <pc:spChg chg="mod">
          <ac:chgData name="GENNY FEDELE" userId="b9e2b6d7-8b96-4bb3-ba7c-0ef809a3b177" providerId="ADAL" clId="{DCF7616E-AA88-4197-A2CD-02A273514D7F}" dt="2024-05-27T09:23:25.311" v="283" actId="1076"/>
          <ac:spMkLst>
            <pc:docMk/>
            <pc:sldMk cId="1036502882" sldId="260"/>
            <ac:spMk id="10" creationId="{10BB0636-DDE1-E5F6-1771-31A854B9A20C}"/>
          </ac:spMkLst>
        </pc:spChg>
        <pc:spChg chg="mod">
          <ac:chgData name="GENNY FEDELE" userId="b9e2b6d7-8b96-4bb3-ba7c-0ef809a3b177" providerId="ADAL" clId="{DCF7616E-AA88-4197-A2CD-02A273514D7F}" dt="2024-05-27T09:38:03.405" v="380" actId="1035"/>
          <ac:spMkLst>
            <pc:docMk/>
            <pc:sldMk cId="1036502882" sldId="260"/>
            <ac:spMk id="11" creationId="{DCD9FB17-BD2B-2B51-B414-2ABCBAD9B4F2}"/>
          </ac:spMkLst>
        </pc:spChg>
        <pc:spChg chg="mod">
          <ac:chgData name="GENNY FEDELE" userId="b9e2b6d7-8b96-4bb3-ba7c-0ef809a3b177" providerId="ADAL" clId="{DCF7616E-AA88-4197-A2CD-02A273514D7F}" dt="2024-05-27T09:57:39.361" v="741" actId="207"/>
          <ac:spMkLst>
            <pc:docMk/>
            <pc:sldMk cId="1036502882" sldId="260"/>
            <ac:spMk id="13" creationId="{82180B53-474A-DE08-7B5B-1E52A6BA60A8}"/>
          </ac:spMkLst>
        </pc:spChg>
        <pc:cxnChg chg="add mod ord">
          <ac:chgData name="GENNY FEDELE" userId="b9e2b6d7-8b96-4bb3-ba7c-0ef809a3b177" providerId="ADAL" clId="{DCF7616E-AA88-4197-A2CD-02A273514D7F}" dt="2024-05-27T09:37:22.889" v="367" actId="167"/>
          <ac:cxnSpMkLst>
            <pc:docMk/>
            <pc:sldMk cId="1036502882" sldId="260"/>
            <ac:cxnSpMk id="6" creationId="{BF41EBDE-3864-C882-92FB-C19D2EDDA85F}"/>
          </ac:cxnSpMkLst>
        </pc:cxnChg>
        <pc:cxnChg chg="del mod">
          <ac:chgData name="GENNY FEDELE" userId="b9e2b6d7-8b96-4bb3-ba7c-0ef809a3b177" providerId="ADAL" clId="{DCF7616E-AA88-4197-A2CD-02A273514D7F}" dt="2024-05-27T09:37:27.203" v="373" actId="478"/>
          <ac:cxnSpMkLst>
            <pc:docMk/>
            <pc:sldMk cId="1036502882" sldId="260"/>
            <ac:cxnSpMk id="15" creationId="{7E5881B1-45CB-6F5E-0668-29EDA3819AB7}"/>
          </ac:cxnSpMkLst>
        </pc:cxnChg>
      </pc:sldChg>
      <pc:sldChg chg="addSp delSp modSp add mod modTransition">
        <pc:chgData name="GENNY FEDELE" userId="b9e2b6d7-8b96-4bb3-ba7c-0ef809a3b177" providerId="ADAL" clId="{DCF7616E-AA88-4197-A2CD-02A273514D7F}" dt="2024-06-14T08:46:56.139" v="8451"/>
        <pc:sldMkLst>
          <pc:docMk/>
          <pc:sldMk cId="3642948593" sldId="263"/>
        </pc:sldMkLst>
        <pc:spChg chg="mod ord">
          <ac:chgData name="GENNY FEDELE" userId="b9e2b6d7-8b96-4bb3-ba7c-0ef809a3b177" providerId="ADAL" clId="{DCF7616E-AA88-4197-A2CD-02A273514D7F}" dt="2024-05-27T09:44:10.207" v="409" actId="404"/>
          <ac:spMkLst>
            <pc:docMk/>
            <pc:sldMk cId="3642948593" sldId="263"/>
            <ac:spMk id="3" creationId="{DAFA1FFB-CAB6-4D7F-969F-FE3A7CEA22E8}"/>
          </ac:spMkLst>
        </pc:spChg>
        <pc:spChg chg="mod">
          <ac:chgData name="GENNY FEDELE" userId="b9e2b6d7-8b96-4bb3-ba7c-0ef809a3b177" providerId="ADAL" clId="{DCF7616E-AA88-4197-A2CD-02A273514D7F}" dt="2024-05-27T09:45:04.919" v="416" actId="207"/>
          <ac:spMkLst>
            <pc:docMk/>
            <pc:sldMk cId="3642948593" sldId="263"/>
            <ac:spMk id="4" creationId="{09A47C18-A0E8-E229-BD29-B41C229886C1}"/>
          </ac:spMkLst>
        </pc:spChg>
        <pc:spChg chg="mod ord">
          <ac:chgData name="GENNY FEDELE" userId="b9e2b6d7-8b96-4bb3-ba7c-0ef809a3b177" providerId="ADAL" clId="{DCF7616E-AA88-4197-A2CD-02A273514D7F}" dt="2024-05-27T09:44:17.833" v="411" actId="404"/>
          <ac:spMkLst>
            <pc:docMk/>
            <pc:sldMk cId="3642948593" sldId="263"/>
            <ac:spMk id="5" creationId="{E7069E51-1A43-89DB-B003-E24654604995}"/>
          </ac:spMkLst>
        </pc:spChg>
        <pc:spChg chg="add mod">
          <ac:chgData name="GENNY FEDELE" userId="b9e2b6d7-8b96-4bb3-ba7c-0ef809a3b177" providerId="ADAL" clId="{DCF7616E-AA88-4197-A2CD-02A273514D7F}" dt="2024-05-27T09:30:37.754" v="312"/>
          <ac:spMkLst>
            <pc:docMk/>
            <pc:sldMk cId="3642948593" sldId="263"/>
            <ac:spMk id="6" creationId="{0F8439C2-C7FA-289F-3B3F-744F5359788D}"/>
          </ac:spMkLst>
        </pc:spChg>
        <pc:spChg chg="add del mod ord">
          <ac:chgData name="GENNY FEDELE" userId="b9e2b6d7-8b96-4bb3-ba7c-0ef809a3b177" providerId="ADAL" clId="{DCF7616E-AA88-4197-A2CD-02A273514D7F}" dt="2024-05-27T09:33:20.611" v="347" actId="478"/>
          <ac:spMkLst>
            <pc:docMk/>
            <pc:sldMk cId="3642948593" sldId="263"/>
            <ac:spMk id="8" creationId="{5A4F64BD-2811-D4BC-0772-C27B4DDE4062}"/>
          </ac:spMkLst>
        </pc:spChg>
        <pc:cxnChg chg="mod ord">
          <ac:chgData name="GENNY FEDELE" userId="b9e2b6d7-8b96-4bb3-ba7c-0ef809a3b177" providerId="ADAL" clId="{DCF7616E-AA88-4197-A2CD-02A273514D7F}" dt="2024-06-14T08:46:36.417" v="8449" actId="167"/>
          <ac:cxnSpMkLst>
            <pc:docMk/>
            <pc:sldMk cId="3642948593" sldId="263"/>
            <ac:cxnSpMk id="7" creationId="{F246131D-AFDE-224F-B26E-B8850140BCD8}"/>
          </ac:cxnSpMkLst>
        </pc:cxnChg>
      </pc:sldChg>
      <pc:sldChg chg="addSp delSp modSp mod modTransition">
        <pc:chgData name="GENNY FEDELE" userId="b9e2b6d7-8b96-4bb3-ba7c-0ef809a3b177" providerId="ADAL" clId="{DCF7616E-AA88-4197-A2CD-02A273514D7F}" dt="2024-06-14T08:41:46.117" v="8420" actId="14100"/>
        <pc:sldMkLst>
          <pc:docMk/>
          <pc:sldMk cId="2241864045" sldId="264"/>
        </pc:sldMkLst>
        <pc:spChg chg="mod">
          <ac:chgData name="GENNY FEDELE" userId="b9e2b6d7-8b96-4bb3-ba7c-0ef809a3b177" providerId="ADAL" clId="{DCF7616E-AA88-4197-A2CD-02A273514D7F}" dt="2024-06-07T12:05:01.213" v="7995" actId="2711"/>
          <ac:spMkLst>
            <pc:docMk/>
            <pc:sldMk cId="2241864045" sldId="264"/>
            <ac:spMk id="2" creationId="{3A78B0FC-2D9E-3E01-630E-4522D9F63E4F}"/>
          </ac:spMkLst>
        </pc:spChg>
        <pc:spChg chg="mod">
          <ac:chgData name="GENNY FEDELE" userId="b9e2b6d7-8b96-4bb3-ba7c-0ef809a3b177" providerId="ADAL" clId="{DCF7616E-AA88-4197-A2CD-02A273514D7F}" dt="2024-05-27T09:28:57.575" v="304" actId="207"/>
          <ac:spMkLst>
            <pc:docMk/>
            <pc:sldMk cId="2241864045" sldId="264"/>
            <ac:spMk id="4" creationId="{6DD79765-822D-CCB3-3071-84F9EDD87926}"/>
          </ac:spMkLst>
        </pc:spChg>
        <pc:spChg chg="mod">
          <ac:chgData name="GENNY FEDELE" userId="b9e2b6d7-8b96-4bb3-ba7c-0ef809a3b177" providerId="ADAL" clId="{DCF7616E-AA88-4197-A2CD-02A273514D7F}" dt="2024-06-14T08:41:46.117" v="8420" actId="14100"/>
          <ac:spMkLst>
            <pc:docMk/>
            <pc:sldMk cId="2241864045" sldId="264"/>
            <ac:spMk id="8" creationId="{8DEA05CA-A53B-B8DB-231C-DAEDBFD9FB94}"/>
          </ac:spMkLst>
        </pc:spChg>
        <pc:spChg chg="mod">
          <ac:chgData name="GENNY FEDELE" userId="b9e2b6d7-8b96-4bb3-ba7c-0ef809a3b177" providerId="ADAL" clId="{DCF7616E-AA88-4197-A2CD-02A273514D7F}" dt="2024-05-27T09:57:44.428" v="742" actId="207"/>
          <ac:spMkLst>
            <pc:docMk/>
            <pc:sldMk cId="2241864045" sldId="264"/>
            <ac:spMk id="9" creationId="{8F0FE9EE-DE57-05F1-3DF1-BC5F270E892D}"/>
          </ac:spMkLst>
        </pc:spChg>
        <pc:spChg chg="mod">
          <ac:chgData name="GENNY FEDELE" userId="b9e2b6d7-8b96-4bb3-ba7c-0ef809a3b177" providerId="ADAL" clId="{DCF7616E-AA88-4197-A2CD-02A273514D7F}" dt="2024-06-14T08:41:42.030" v="8419" actId="1076"/>
          <ac:spMkLst>
            <pc:docMk/>
            <pc:sldMk cId="2241864045" sldId="264"/>
            <ac:spMk id="10" creationId="{10BB0636-DDE1-E5F6-1771-31A854B9A20C}"/>
          </ac:spMkLst>
        </pc:spChg>
        <pc:spChg chg="mod">
          <ac:chgData name="GENNY FEDELE" userId="b9e2b6d7-8b96-4bb3-ba7c-0ef809a3b177" providerId="ADAL" clId="{DCF7616E-AA88-4197-A2CD-02A273514D7F}" dt="2024-05-27T09:37:51.096" v="379" actId="1035"/>
          <ac:spMkLst>
            <pc:docMk/>
            <pc:sldMk cId="2241864045" sldId="264"/>
            <ac:spMk id="11" creationId="{DCD9FB17-BD2B-2B51-B414-2ABCBAD9B4F2}"/>
          </ac:spMkLst>
        </pc:spChg>
        <pc:spChg chg="mod">
          <ac:chgData name="GENNY FEDELE" userId="b9e2b6d7-8b96-4bb3-ba7c-0ef809a3b177" providerId="ADAL" clId="{DCF7616E-AA88-4197-A2CD-02A273514D7F}" dt="2024-05-27T09:57:48.847" v="743" actId="207"/>
          <ac:spMkLst>
            <pc:docMk/>
            <pc:sldMk cId="2241864045" sldId="264"/>
            <ac:spMk id="13" creationId="{82180B53-474A-DE08-7B5B-1E52A6BA60A8}"/>
          </ac:spMkLst>
        </pc:spChg>
        <pc:cxnChg chg="add mod ord">
          <ac:chgData name="GENNY FEDELE" userId="b9e2b6d7-8b96-4bb3-ba7c-0ef809a3b177" providerId="ADAL" clId="{DCF7616E-AA88-4197-A2CD-02A273514D7F}" dt="2024-05-27T09:37:47.002" v="378" actId="1035"/>
          <ac:cxnSpMkLst>
            <pc:docMk/>
            <pc:sldMk cId="2241864045" sldId="264"/>
            <ac:cxnSpMk id="5" creationId="{E797EA7B-6E81-9F6A-17F8-9828C142E0D4}"/>
          </ac:cxnSpMkLst>
        </pc:cxnChg>
        <pc:cxnChg chg="del mod">
          <ac:chgData name="GENNY FEDELE" userId="b9e2b6d7-8b96-4bb3-ba7c-0ef809a3b177" providerId="ADAL" clId="{DCF7616E-AA88-4197-A2CD-02A273514D7F}" dt="2024-05-27T09:37:33.132" v="374" actId="478"/>
          <ac:cxnSpMkLst>
            <pc:docMk/>
            <pc:sldMk cId="2241864045" sldId="264"/>
            <ac:cxnSpMk id="15" creationId="{7E5881B1-45CB-6F5E-0668-29EDA3819AB7}"/>
          </ac:cxnSpMkLst>
        </pc:cxnChg>
      </pc:sldChg>
      <pc:sldChg chg="addSp delSp modSp mod">
        <pc:chgData name="GENNY FEDELE" userId="b9e2b6d7-8b96-4bb3-ba7c-0ef809a3b177" providerId="ADAL" clId="{DCF7616E-AA88-4197-A2CD-02A273514D7F}" dt="2024-05-31T13:38:40.262" v="3813" actId="207"/>
        <pc:sldMkLst>
          <pc:docMk/>
          <pc:sldMk cId="1416564903" sldId="265"/>
        </pc:sldMkLst>
        <pc:spChg chg="mod">
          <ac:chgData name="GENNY FEDELE" userId="b9e2b6d7-8b96-4bb3-ba7c-0ef809a3b177" providerId="ADAL" clId="{DCF7616E-AA88-4197-A2CD-02A273514D7F}" dt="2024-05-31T13:38:40.262" v="3813" actId="207"/>
          <ac:spMkLst>
            <pc:docMk/>
            <pc:sldMk cId="1416564903" sldId="265"/>
            <ac:spMk id="5" creationId="{201C01C0-71D5-B59D-1E26-5D79BDB1CF03}"/>
          </ac:spMkLst>
        </pc:spChg>
        <pc:picChg chg="add del mod">
          <ac:chgData name="GENNY FEDELE" userId="b9e2b6d7-8b96-4bb3-ba7c-0ef809a3b177" providerId="ADAL" clId="{DCF7616E-AA88-4197-A2CD-02A273514D7F}" dt="2024-05-27T09:25:05.476" v="289" actId="478"/>
          <ac:picMkLst>
            <pc:docMk/>
            <pc:sldMk cId="1416564903" sldId="265"/>
            <ac:picMk id="4" creationId="{FF348C31-A648-B5F5-0ECE-2DD4D6E2F053}"/>
          </ac:picMkLst>
        </pc:picChg>
        <pc:picChg chg="mod">
          <ac:chgData name="GENNY FEDELE" userId="b9e2b6d7-8b96-4bb3-ba7c-0ef809a3b177" providerId="ADAL" clId="{DCF7616E-AA88-4197-A2CD-02A273514D7F}" dt="2024-05-27T09:43:05.135" v="400" actId="1076"/>
          <ac:picMkLst>
            <pc:docMk/>
            <pc:sldMk cId="1416564903" sldId="265"/>
            <ac:picMk id="17" creationId="{26D6AD96-5101-68E5-2C3C-1FAF5923C518}"/>
          </ac:picMkLst>
        </pc:picChg>
      </pc:sldChg>
      <pc:sldChg chg="modSp mod">
        <pc:chgData name="GENNY FEDELE" userId="b9e2b6d7-8b96-4bb3-ba7c-0ef809a3b177" providerId="ADAL" clId="{DCF7616E-AA88-4197-A2CD-02A273514D7F}" dt="2024-06-14T08:44:37.466" v="8436" actId="1076"/>
        <pc:sldMkLst>
          <pc:docMk/>
          <pc:sldMk cId="884243836" sldId="266"/>
        </pc:sldMkLst>
        <pc:spChg chg="mod">
          <ac:chgData name="GENNY FEDELE" userId="b9e2b6d7-8b96-4bb3-ba7c-0ef809a3b177" providerId="ADAL" clId="{DCF7616E-AA88-4197-A2CD-02A273514D7F}" dt="2024-06-14T08:41:59.326" v="8421" actId="1076"/>
          <ac:spMkLst>
            <pc:docMk/>
            <pc:sldMk cId="884243836" sldId="266"/>
            <ac:spMk id="2" creationId="{3A78B0FC-2D9E-3E01-630E-4522D9F63E4F}"/>
          </ac:spMkLst>
        </pc:spChg>
        <pc:spChg chg="mod">
          <ac:chgData name="GENNY FEDELE" userId="b9e2b6d7-8b96-4bb3-ba7c-0ef809a3b177" providerId="ADAL" clId="{DCF7616E-AA88-4197-A2CD-02A273514D7F}" dt="2024-06-14T08:44:20.218" v="8435" actId="1076"/>
          <ac:spMkLst>
            <pc:docMk/>
            <pc:sldMk cId="884243836" sldId="266"/>
            <ac:spMk id="3" creationId="{44512EE2-2C5E-6CD2-064A-0A5FEA48A81E}"/>
          </ac:spMkLst>
        </pc:spChg>
        <pc:spChg chg="mod">
          <ac:chgData name="GENNY FEDELE" userId="b9e2b6d7-8b96-4bb3-ba7c-0ef809a3b177" providerId="ADAL" clId="{DCF7616E-AA88-4197-A2CD-02A273514D7F}" dt="2024-06-14T08:44:37.466" v="8436" actId="1076"/>
          <ac:spMkLst>
            <pc:docMk/>
            <pc:sldMk cId="884243836" sldId="266"/>
            <ac:spMk id="5" creationId="{201C01C0-71D5-B59D-1E26-5D79BDB1CF03}"/>
          </ac:spMkLst>
        </pc:spChg>
      </pc:sldChg>
      <pc:sldChg chg="modSp mod">
        <pc:chgData name="GENNY FEDELE" userId="b9e2b6d7-8b96-4bb3-ba7c-0ef809a3b177" providerId="ADAL" clId="{DCF7616E-AA88-4197-A2CD-02A273514D7F}" dt="2024-06-07T12:06:15.739" v="8006" actId="1076"/>
        <pc:sldMkLst>
          <pc:docMk/>
          <pc:sldMk cId="2274721581" sldId="267"/>
        </pc:sldMkLst>
        <pc:spChg chg="mod">
          <ac:chgData name="GENNY FEDELE" userId="b9e2b6d7-8b96-4bb3-ba7c-0ef809a3b177" providerId="ADAL" clId="{DCF7616E-AA88-4197-A2CD-02A273514D7F}" dt="2024-06-07T12:06:04.706" v="8004" actId="1076"/>
          <ac:spMkLst>
            <pc:docMk/>
            <pc:sldMk cId="2274721581" sldId="267"/>
            <ac:spMk id="2" creationId="{3A78B0FC-2D9E-3E01-630E-4522D9F63E4F}"/>
          </ac:spMkLst>
        </pc:spChg>
        <pc:spChg chg="mod">
          <ac:chgData name="GENNY FEDELE" userId="b9e2b6d7-8b96-4bb3-ba7c-0ef809a3b177" providerId="ADAL" clId="{DCF7616E-AA88-4197-A2CD-02A273514D7F}" dt="2024-06-07T12:06:15.739" v="8006" actId="1076"/>
          <ac:spMkLst>
            <pc:docMk/>
            <pc:sldMk cId="2274721581" sldId="267"/>
            <ac:spMk id="3" creationId="{44512EE2-2C5E-6CD2-064A-0A5FEA48A81E}"/>
          </ac:spMkLst>
        </pc:spChg>
        <pc:spChg chg="mod">
          <ac:chgData name="GENNY FEDELE" userId="b9e2b6d7-8b96-4bb3-ba7c-0ef809a3b177" providerId="ADAL" clId="{DCF7616E-AA88-4197-A2CD-02A273514D7F}" dt="2024-05-31T13:38:54.155" v="3815" actId="207"/>
          <ac:spMkLst>
            <pc:docMk/>
            <pc:sldMk cId="2274721581" sldId="267"/>
            <ac:spMk id="5" creationId="{201C01C0-71D5-B59D-1E26-5D79BDB1CF03}"/>
          </ac:spMkLst>
        </pc:spChg>
      </pc:sldChg>
      <pc:sldChg chg="addSp delSp modSp add mod ord">
        <pc:chgData name="GENNY FEDELE" userId="b9e2b6d7-8b96-4bb3-ba7c-0ef809a3b177" providerId="ADAL" clId="{DCF7616E-AA88-4197-A2CD-02A273514D7F}" dt="2024-06-07T12:07:30.643" v="8011" actId="1076"/>
        <pc:sldMkLst>
          <pc:docMk/>
          <pc:sldMk cId="1141668727" sldId="268"/>
        </pc:sldMkLst>
        <pc:spChg chg="mod">
          <ac:chgData name="GENNY FEDELE" userId="b9e2b6d7-8b96-4bb3-ba7c-0ef809a3b177" providerId="ADAL" clId="{DCF7616E-AA88-4197-A2CD-02A273514D7F}" dt="2024-05-27T09:49:04.185" v="428" actId="20577"/>
          <ac:spMkLst>
            <pc:docMk/>
            <pc:sldMk cId="1141668727" sldId="268"/>
            <ac:spMk id="2" creationId="{3A78B0FC-2D9E-3E01-630E-4522D9F63E4F}"/>
          </ac:spMkLst>
        </pc:spChg>
        <pc:spChg chg="del mod">
          <ac:chgData name="GENNY FEDELE" userId="b9e2b6d7-8b96-4bb3-ba7c-0ef809a3b177" providerId="ADAL" clId="{DCF7616E-AA88-4197-A2CD-02A273514D7F}" dt="2024-05-27T09:54:26.895" v="720"/>
          <ac:spMkLst>
            <pc:docMk/>
            <pc:sldMk cId="1141668727" sldId="268"/>
            <ac:spMk id="3" creationId="{44512EE2-2C5E-6CD2-064A-0A5FEA48A81E}"/>
          </ac:spMkLst>
        </pc:spChg>
        <pc:spChg chg="add mod">
          <ac:chgData name="GENNY FEDELE" userId="b9e2b6d7-8b96-4bb3-ba7c-0ef809a3b177" providerId="ADAL" clId="{DCF7616E-AA88-4197-A2CD-02A273514D7F}" dt="2024-06-07T12:07:30.643" v="8011" actId="1076"/>
          <ac:spMkLst>
            <pc:docMk/>
            <pc:sldMk cId="1141668727" sldId="268"/>
            <ac:spMk id="4" creationId="{60420D22-0516-0CE9-E127-0975D1B80460}"/>
          </ac:spMkLst>
        </pc:spChg>
        <pc:spChg chg="mod">
          <ac:chgData name="GENNY FEDELE" userId="b9e2b6d7-8b96-4bb3-ba7c-0ef809a3b177" providerId="ADAL" clId="{DCF7616E-AA88-4197-A2CD-02A273514D7F}" dt="2024-06-07T12:07:24.054" v="8010" actId="1076"/>
          <ac:spMkLst>
            <pc:docMk/>
            <pc:sldMk cId="1141668727" sldId="268"/>
            <ac:spMk id="5" creationId="{201C01C0-71D5-B59D-1E26-5D79BDB1CF03}"/>
          </ac:spMkLst>
        </pc:spChg>
      </pc:sldChg>
      <pc:sldChg chg="addSp delSp modSp add mod">
        <pc:chgData name="GENNY FEDELE" userId="b9e2b6d7-8b96-4bb3-ba7c-0ef809a3b177" providerId="ADAL" clId="{DCF7616E-AA88-4197-A2CD-02A273514D7F}" dt="2024-05-31T13:39:37.232" v="3821" actId="20577"/>
        <pc:sldMkLst>
          <pc:docMk/>
          <pc:sldMk cId="502753051" sldId="269"/>
        </pc:sldMkLst>
        <pc:spChg chg="add del mod">
          <ac:chgData name="GENNY FEDELE" userId="b9e2b6d7-8b96-4bb3-ba7c-0ef809a3b177" providerId="ADAL" clId="{DCF7616E-AA88-4197-A2CD-02A273514D7F}" dt="2024-05-27T10:24:55.709" v="1052" actId="1036"/>
          <ac:spMkLst>
            <pc:docMk/>
            <pc:sldMk cId="502753051" sldId="269"/>
            <ac:spMk id="5" creationId="{201C01C0-71D5-B59D-1E26-5D79BDB1CF03}"/>
          </ac:spMkLst>
        </pc:spChg>
        <pc:spChg chg="add del mod">
          <ac:chgData name="GENNY FEDELE" userId="b9e2b6d7-8b96-4bb3-ba7c-0ef809a3b177" providerId="ADAL" clId="{DCF7616E-AA88-4197-A2CD-02A273514D7F}" dt="2024-05-27T10:06:41.477" v="905" actId="478"/>
          <ac:spMkLst>
            <pc:docMk/>
            <pc:sldMk cId="502753051" sldId="269"/>
            <ac:spMk id="7" creationId="{2B01314A-2075-7C08-C5C9-AEEB7BA89336}"/>
          </ac:spMkLst>
        </pc:spChg>
        <pc:spChg chg="mod">
          <ac:chgData name="GENNY FEDELE" userId="b9e2b6d7-8b96-4bb3-ba7c-0ef809a3b177" providerId="ADAL" clId="{DCF7616E-AA88-4197-A2CD-02A273514D7F}" dt="2024-05-31T13:39:37.232" v="3821" actId="20577"/>
          <ac:spMkLst>
            <pc:docMk/>
            <pc:sldMk cId="502753051" sldId="269"/>
            <ac:spMk id="8" creationId="{FB160163-274C-B205-997C-1766F252C5BD}"/>
          </ac:spMkLst>
        </pc:spChg>
        <pc:picChg chg="add mod">
          <ac:chgData name="GENNY FEDELE" userId="b9e2b6d7-8b96-4bb3-ba7c-0ef809a3b177" providerId="ADAL" clId="{DCF7616E-AA88-4197-A2CD-02A273514D7F}" dt="2024-05-27T10:02:29.432" v="760"/>
          <ac:picMkLst>
            <pc:docMk/>
            <pc:sldMk cId="502753051" sldId="269"/>
            <ac:picMk id="3" creationId="{9AE93FCE-B8D6-F07A-5DED-656F567076D0}"/>
          </ac:picMkLst>
        </pc:picChg>
        <pc:picChg chg="add mod">
          <ac:chgData name="GENNY FEDELE" userId="b9e2b6d7-8b96-4bb3-ba7c-0ef809a3b177" providerId="ADAL" clId="{DCF7616E-AA88-4197-A2CD-02A273514D7F}" dt="2024-05-27T10:24:55.709" v="1052" actId="1036"/>
          <ac:picMkLst>
            <pc:docMk/>
            <pc:sldMk cId="502753051" sldId="269"/>
            <ac:picMk id="4" creationId="{A70E2FC0-22FB-181C-3607-C05DA102F663}"/>
          </ac:picMkLst>
        </pc:picChg>
        <pc:picChg chg="add mod modCrop">
          <ac:chgData name="GENNY FEDELE" userId="b9e2b6d7-8b96-4bb3-ba7c-0ef809a3b177" providerId="ADAL" clId="{DCF7616E-AA88-4197-A2CD-02A273514D7F}" dt="2024-05-27T10:24:55.709" v="1052" actId="1036"/>
          <ac:picMkLst>
            <pc:docMk/>
            <pc:sldMk cId="502753051" sldId="269"/>
            <ac:picMk id="6" creationId="{9B7B30DC-96AC-5D07-AEFC-8F4FA1B80406}"/>
          </ac:picMkLst>
        </pc:picChg>
      </pc:sldChg>
      <pc:sldChg chg="delSp modSp add mod ord">
        <pc:chgData name="GENNY FEDELE" userId="b9e2b6d7-8b96-4bb3-ba7c-0ef809a3b177" providerId="ADAL" clId="{DCF7616E-AA88-4197-A2CD-02A273514D7F}" dt="2024-05-31T13:40:02.266" v="3824" actId="207"/>
        <pc:sldMkLst>
          <pc:docMk/>
          <pc:sldMk cId="256634648" sldId="270"/>
        </pc:sldMkLst>
        <pc:spChg chg="del mod">
          <ac:chgData name="GENNY FEDELE" userId="b9e2b6d7-8b96-4bb3-ba7c-0ef809a3b177" providerId="ADAL" clId="{DCF7616E-AA88-4197-A2CD-02A273514D7F}" dt="2024-05-27T10:08:05.364" v="918"/>
          <ac:spMkLst>
            <pc:docMk/>
            <pc:sldMk cId="256634648" sldId="270"/>
            <ac:spMk id="4" creationId="{60420D22-0516-0CE9-E127-0975D1B80460}"/>
          </ac:spMkLst>
        </pc:spChg>
        <pc:spChg chg="mod">
          <ac:chgData name="GENNY FEDELE" userId="b9e2b6d7-8b96-4bb3-ba7c-0ef809a3b177" providerId="ADAL" clId="{DCF7616E-AA88-4197-A2CD-02A273514D7F}" dt="2024-05-31T13:40:02.266" v="3824" actId="207"/>
          <ac:spMkLst>
            <pc:docMk/>
            <pc:sldMk cId="256634648" sldId="270"/>
            <ac:spMk id="5" creationId="{201C01C0-71D5-B59D-1E26-5D79BDB1CF03}"/>
          </ac:spMkLst>
        </pc:spChg>
      </pc:sldChg>
      <pc:sldChg chg="addSp delSp modSp add mod ord">
        <pc:chgData name="GENNY FEDELE" userId="b9e2b6d7-8b96-4bb3-ba7c-0ef809a3b177" providerId="ADAL" clId="{DCF7616E-AA88-4197-A2CD-02A273514D7F}" dt="2024-05-29T07:54:56.535" v="1900" actId="113"/>
        <pc:sldMkLst>
          <pc:docMk/>
          <pc:sldMk cId="4163369492" sldId="272"/>
        </pc:sldMkLst>
        <pc:spChg chg="mod">
          <ac:chgData name="GENNY FEDELE" userId="b9e2b6d7-8b96-4bb3-ba7c-0ef809a3b177" providerId="ADAL" clId="{DCF7616E-AA88-4197-A2CD-02A273514D7F}" dt="2024-05-29T07:19:58.766" v="1081" actId="20577"/>
          <ac:spMkLst>
            <pc:docMk/>
            <pc:sldMk cId="4163369492" sldId="272"/>
            <ac:spMk id="2" creationId="{3A78B0FC-2D9E-3E01-630E-4522D9F63E4F}"/>
          </ac:spMkLst>
        </pc:spChg>
        <pc:spChg chg="add mod">
          <ac:chgData name="GENNY FEDELE" userId="b9e2b6d7-8b96-4bb3-ba7c-0ef809a3b177" providerId="ADAL" clId="{DCF7616E-AA88-4197-A2CD-02A273514D7F}" dt="2024-05-29T07:54:56.535" v="1900" actId="113"/>
          <ac:spMkLst>
            <pc:docMk/>
            <pc:sldMk cId="4163369492" sldId="272"/>
            <ac:spMk id="3" creationId="{C7F3ADA8-1874-4788-54A5-ED0D3F7AFAF8}"/>
          </ac:spMkLst>
        </pc:spChg>
        <pc:spChg chg="del">
          <ac:chgData name="GENNY FEDELE" userId="b9e2b6d7-8b96-4bb3-ba7c-0ef809a3b177" providerId="ADAL" clId="{DCF7616E-AA88-4197-A2CD-02A273514D7F}" dt="2024-05-29T07:20:07.135" v="1082" actId="478"/>
          <ac:spMkLst>
            <pc:docMk/>
            <pc:sldMk cId="4163369492" sldId="272"/>
            <ac:spMk id="4" creationId="{60420D22-0516-0CE9-E127-0975D1B80460}"/>
          </ac:spMkLst>
        </pc:spChg>
        <pc:spChg chg="del mod">
          <ac:chgData name="GENNY FEDELE" userId="b9e2b6d7-8b96-4bb3-ba7c-0ef809a3b177" providerId="ADAL" clId="{DCF7616E-AA88-4197-A2CD-02A273514D7F}" dt="2024-05-29T07:20:21.764" v="1084" actId="478"/>
          <ac:spMkLst>
            <pc:docMk/>
            <pc:sldMk cId="4163369492" sldId="272"/>
            <ac:spMk id="5" creationId="{201C01C0-71D5-B59D-1E26-5D79BDB1CF03}"/>
          </ac:spMkLst>
        </pc:spChg>
      </pc:sldChg>
      <pc:sldChg chg="addSp delSp modSp add mod">
        <pc:chgData name="GENNY FEDELE" userId="b9e2b6d7-8b96-4bb3-ba7c-0ef809a3b177" providerId="ADAL" clId="{DCF7616E-AA88-4197-A2CD-02A273514D7F}" dt="2024-06-07T12:09:36.938" v="8017" actId="1076"/>
        <pc:sldMkLst>
          <pc:docMk/>
          <pc:sldMk cId="3223402779" sldId="273"/>
        </pc:sldMkLst>
        <pc:spChg chg="mod">
          <ac:chgData name="GENNY FEDELE" userId="b9e2b6d7-8b96-4bb3-ba7c-0ef809a3b177" providerId="ADAL" clId="{DCF7616E-AA88-4197-A2CD-02A273514D7F}" dt="2024-05-29T07:24:06.609" v="1235" actId="20577"/>
          <ac:spMkLst>
            <pc:docMk/>
            <pc:sldMk cId="3223402779" sldId="273"/>
            <ac:spMk id="2" creationId="{3A78B0FC-2D9E-3E01-630E-4522D9F63E4F}"/>
          </ac:spMkLst>
        </pc:spChg>
        <pc:spChg chg="del mod">
          <ac:chgData name="GENNY FEDELE" userId="b9e2b6d7-8b96-4bb3-ba7c-0ef809a3b177" providerId="ADAL" clId="{DCF7616E-AA88-4197-A2CD-02A273514D7F}" dt="2024-05-29T07:24:11.525" v="1237" actId="478"/>
          <ac:spMkLst>
            <pc:docMk/>
            <pc:sldMk cId="3223402779" sldId="273"/>
            <ac:spMk id="3" creationId="{C7F3ADA8-1874-4788-54A5-ED0D3F7AFAF8}"/>
          </ac:spMkLst>
        </pc:spChg>
        <pc:spChg chg="add mod">
          <ac:chgData name="GENNY FEDELE" userId="b9e2b6d7-8b96-4bb3-ba7c-0ef809a3b177" providerId="ADAL" clId="{DCF7616E-AA88-4197-A2CD-02A273514D7F}" dt="2024-06-07T12:09:36.938" v="8017" actId="1076"/>
          <ac:spMkLst>
            <pc:docMk/>
            <pc:sldMk cId="3223402779" sldId="273"/>
            <ac:spMk id="4" creationId="{E5ED6998-F514-D9D3-C26F-C7E270CEA805}"/>
          </ac:spMkLst>
        </pc:spChg>
        <pc:picChg chg="add mod">
          <ac:chgData name="GENNY FEDELE" userId="b9e2b6d7-8b96-4bb3-ba7c-0ef809a3b177" providerId="ADAL" clId="{DCF7616E-AA88-4197-A2CD-02A273514D7F}" dt="2024-05-29T07:31:02.691" v="1443" actId="1076"/>
          <ac:picMkLst>
            <pc:docMk/>
            <pc:sldMk cId="3223402779" sldId="273"/>
            <ac:picMk id="6" creationId="{CF4E68C3-0E15-433D-1662-95F2DE187920}"/>
          </ac:picMkLst>
        </pc:picChg>
      </pc:sldChg>
      <pc:sldChg chg="addSp delSp modSp add mod">
        <pc:chgData name="GENNY FEDELE" userId="b9e2b6d7-8b96-4bb3-ba7c-0ef809a3b177" providerId="ADAL" clId="{DCF7616E-AA88-4197-A2CD-02A273514D7F}" dt="2024-06-14T08:57:26.330" v="8455" actId="20577"/>
        <pc:sldMkLst>
          <pc:docMk/>
          <pc:sldMk cId="1597810419" sldId="274"/>
        </pc:sldMkLst>
        <pc:spChg chg="mod">
          <ac:chgData name="GENNY FEDELE" userId="b9e2b6d7-8b96-4bb3-ba7c-0ef809a3b177" providerId="ADAL" clId="{DCF7616E-AA88-4197-A2CD-02A273514D7F}" dt="2024-06-14T08:57:22.139" v="8453" actId="20577"/>
          <ac:spMkLst>
            <pc:docMk/>
            <pc:sldMk cId="1597810419" sldId="274"/>
            <ac:spMk id="2" creationId="{3A78B0FC-2D9E-3E01-630E-4522D9F63E4F}"/>
          </ac:spMkLst>
        </pc:spChg>
        <pc:spChg chg="mod">
          <ac:chgData name="GENNY FEDELE" userId="b9e2b6d7-8b96-4bb3-ba7c-0ef809a3b177" providerId="ADAL" clId="{DCF7616E-AA88-4197-A2CD-02A273514D7F}" dt="2024-06-14T08:57:26.330" v="8455" actId="20577"/>
          <ac:spMkLst>
            <pc:docMk/>
            <pc:sldMk cId="1597810419" sldId="274"/>
            <ac:spMk id="4" creationId="{E5ED6998-F514-D9D3-C26F-C7E270CEA805}"/>
          </ac:spMkLst>
        </pc:spChg>
        <pc:picChg chg="add del mod modCrop">
          <ac:chgData name="GENNY FEDELE" userId="b9e2b6d7-8b96-4bb3-ba7c-0ef809a3b177" providerId="ADAL" clId="{DCF7616E-AA88-4197-A2CD-02A273514D7F}" dt="2024-05-29T07:37:34.070" v="1504" actId="478"/>
          <ac:picMkLst>
            <pc:docMk/>
            <pc:sldMk cId="1597810419" sldId="274"/>
            <ac:picMk id="5" creationId="{D80BB8CB-7A3C-ABDB-45BE-1B4B6891EC37}"/>
          </ac:picMkLst>
        </pc:picChg>
        <pc:picChg chg="del">
          <ac:chgData name="GENNY FEDELE" userId="b9e2b6d7-8b96-4bb3-ba7c-0ef809a3b177" providerId="ADAL" clId="{DCF7616E-AA88-4197-A2CD-02A273514D7F}" dt="2024-05-29T07:31:47.050" v="1465" actId="478"/>
          <ac:picMkLst>
            <pc:docMk/>
            <pc:sldMk cId="1597810419" sldId="274"/>
            <ac:picMk id="6" creationId="{CF4E68C3-0E15-433D-1662-95F2DE187920}"/>
          </ac:picMkLst>
        </pc:picChg>
        <pc:picChg chg="add mod modCrop">
          <ac:chgData name="GENNY FEDELE" userId="b9e2b6d7-8b96-4bb3-ba7c-0ef809a3b177" providerId="ADAL" clId="{DCF7616E-AA88-4197-A2CD-02A273514D7F}" dt="2024-05-29T07:48:46.324" v="1883" actId="1076"/>
          <ac:picMkLst>
            <pc:docMk/>
            <pc:sldMk cId="1597810419" sldId="274"/>
            <ac:picMk id="8" creationId="{8A8E60C4-EC39-E180-48C7-08CAB5575F11}"/>
          </ac:picMkLst>
        </pc:picChg>
      </pc:sldChg>
      <pc:sldChg chg="addSp modSp mod">
        <pc:chgData name="GENNY FEDELE" userId="b9e2b6d7-8b96-4bb3-ba7c-0ef809a3b177" providerId="ADAL" clId="{DCF7616E-AA88-4197-A2CD-02A273514D7F}" dt="2024-06-07T12:10:05.626" v="8018" actId="1076"/>
        <pc:sldMkLst>
          <pc:docMk/>
          <pc:sldMk cId="2173352619" sldId="275"/>
        </pc:sldMkLst>
        <pc:spChg chg="mod">
          <ac:chgData name="GENNY FEDELE" userId="b9e2b6d7-8b96-4bb3-ba7c-0ef809a3b177" providerId="ADAL" clId="{DCF7616E-AA88-4197-A2CD-02A273514D7F}" dt="2024-06-07T12:10:05.626" v="8018" actId="1076"/>
          <ac:spMkLst>
            <pc:docMk/>
            <pc:sldMk cId="2173352619" sldId="275"/>
            <ac:spMk id="4" creationId="{E5ED6998-F514-D9D3-C26F-C7E270CEA805}"/>
          </ac:spMkLst>
        </pc:spChg>
        <pc:picChg chg="add mod">
          <ac:chgData name="GENNY FEDELE" userId="b9e2b6d7-8b96-4bb3-ba7c-0ef809a3b177" providerId="ADAL" clId="{DCF7616E-AA88-4197-A2CD-02A273514D7F}" dt="2024-05-31T13:28:37.043" v="3777" actId="1076"/>
          <ac:picMkLst>
            <pc:docMk/>
            <pc:sldMk cId="2173352619" sldId="275"/>
            <ac:picMk id="5" creationId="{80E7FAEA-1DBB-AC2A-1525-B7EE5717CE63}"/>
          </ac:picMkLst>
        </pc:picChg>
      </pc:sldChg>
      <pc:sldChg chg="addSp modSp mod">
        <pc:chgData name="GENNY FEDELE" userId="b9e2b6d7-8b96-4bb3-ba7c-0ef809a3b177" providerId="ADAL" clId="{DCF7616E-AA88-4197-A2CD-02A273514D7F}" dt="2024-05-31T13:45:19.483" v="3850" actId="207"/>
        <pc:sldMkLst>
          <pc:docMk/>
          <pc:sldMk cId="1830722779" sldId="277"/>
        </pc:sldMkLst>
        <pc:spChg chg="mod">
          <ac:chgData name="GENNY FEDELE" userId="b9e2b6d7-8b96-4bb3-ba7c-0ef809a3b177" providerId="ADAL" clId="{DCF7616E-AA88-4197-A2CD-02A273514D7F}" dt="2024-05-31T13:45:19.483" v="3850" actId="207"/>
          <ac:spMkLst>
            <pc:docMk/>
            <pc:sldMk cId="1830722779" sldId="277"/>
            <ac:spMk id="3" creationId="{CF755517-E0F5-6BE1-18B3-9D60B6330DCD}"/>
          </ac:spMkLst>
        </pc:spChg>
        <pc:picChg chg="add mod">
          <ac:chgData name="GENNY FEDELE" userId="b9e2b6d7-8b96-4bb3-ba7c-0ef809a3b177" providerId="ADAL" clId="{DCF7616E-AA88-4197-A2CD-02A273514D7F}" dt="2024-05-29T08:14:44.819" v="1918" actId="1076"/>
          <ac:picMkLst>
            <pc:docMk/>
            <pc:sldMk cId="1830722779" sldId="277"/>
            <ac:picMk id="6" creationId="{A44D42B3-E871-2CBA-0227-3056C8AF5ED6}"/>
          </ac:picMkLst>
        </pc:picChg>
      </pc:sldChg>
      <pc:sldChg chg="addSp delSp modSp mod">
        <pc:chgData name="GENNY FEDELE" userId="b9e2b6d7-8b96-4bb3-ba7c-0ef809a3b177" providerId="ADAL" clId="{DCF7616E-AA88-4197-A2CD-02A273514D7F}" dt="2024-05-31T13:45:25.602" v="3851" actId="207"/>
        <pc:sldMkLst>
          <pc:docMk/>
          <pc:sldMk cId="613322658" sldId="278"/>
        </pc:sldMkLst>
        <pc:spChg chg="mod">
          <ac:chgData name="GENNY FEDELE" userId="b9e2b6d7-8b96-4bb3-ba7c-0ef809a3b177" providerId="ADAL" clId="{DCF7616E-AA88-4197-A2CD-02A273514D7F}" dt="2024-05-31T13:45:25.602" v="3851" actId="207"/>
          <ac:spMkLst>
            <pc:docMk/>
            <pc:sldMk cId="613322658" sldId="278"/>
            <ac:spMk id="3" creationId="{CF755517-E0F5-6BE1-18B3-9D60B6330DCD}"/>
          </ac:spMkLst>
        </pc:spChg>
        <pc:spChg chg="del mod">
          <ac:chgData name="GENNY FEDELE" userId="b9e2b6d7-8b96-4bb3-ba7c-0ef809a3b177" providerId="ADAL" clId="{DCF7616E-AA88-4197-A2CD-02A273514D7F}" dt="2024-05-29T09:10:15.894" v="1936" actId="478"/>
          <ac:spMkLst>
            <pc:docMk/>
            <pc:sldMk cId="613322658" sldId="278"/>
            <ac:spMk id="4" creationId="{0E1E07D8-D259-5F26-D303-AB6ED6BC2E7C}"/>
          </ac:spMkLst>
        </pc:spChg>
        <pc:picChg chg="add del">
          <ac:chgData name="GENNY FEDELE" userId="b9e2b6d7-8b96-4bb3-ba7c-0ef809a3b177" providerId="ADAL" clId="{DCF7616E-AA88-4197-A2CD-02A273514D7F}" dt="2024-05-29T09:09:52.817" v="1925" actId="478"/>
          <ac:picMkLst>
            <pc:docMk/>
            <pc:sldMk cId="613322658" sldId="278"/>
            <ac:picMk id="6" creationId="{362130FA-0AB9-6C20-2BF0-5E2CEF0CD700}"/>
          </ac:picMkLst>
        </pc:picChg>
        <pc:picChg chg="add mod">
          <ac:chgData name="GENNY FEDELE" userId="b9e2b6d7-8b96-4bb3-ba7c-0ef809a3b177" providerId="ADAL" clId="{DCF7616E-AA88-4197-A2CD-02A273514D7F}" dt="2024-05-29T09:17:54.908" v="2310" actId="1076"/>
          <ac:picMkLst>
            <pc:docMk/>
            <pc:sldMk cId="613322658" sldId="278"/>
            <ac:picMk id="8" creationId="{551E90EA-271E-1766-AFD5-AB7C8C2DDCC0}"/>
          </ac:picMkLst>
        </pc:picChg>
      </pc:sldChg>
      <pc:sldChg chg="addSp delSp modSp mod">
        <pc:chgData name="GENNY FEDELE" userId="b9e2b6d7-8b96-4bb3-ba7c-0ef809a3b177" providerId="ADAL" clId="{DCF7616E-AA88-4197-A2CD-02A273514D7F}" dt="2024-06-07T12:13:17.794" v="8036" actId="1076"/>
        <pc:sldMkLst>
          <pc:docMk/>
          <pc:sldMk cId="603867417" sldId="279"/>
        </pc:sldMkLst>
        <pc:spChg chg="mod">
          <ac:chgData name="GENNY FEDELE" userId="b9e2b6d7-8b96-4bb3-ba7c-0ef809a3b177" providerId="ADAL" clId="{DCF7616E-AA88-4197-A2CD-02A273514D7F}" dt="2024-05-31T13:45:37.771" v="3853" actId="207"/>
          <ac:spMkLst>
            <pc:docMk/>
            <pc:sldMk cId="603867417" sldId="279"/>
            <ac:spMk id="3" creationId="{CF755517-E0F5-6BE1-18B3-9D60B6330DCD}"/>
          </ac:spMkLst>
        </pc:spChg>
        <pc:picChg chg="add del mod">
          <ac:chgData name="GENNY FEDELE" userId="b9e2b6d7-8b96-4bb3-ba7c-0ef809a3b177" providerId="ADAL" clId="{DCF7616E-AA88-4197-A2CD-02A273514D7F}" dt="2024-06-07T12:12:07.554" v="8022" actId="478"/>
          <ac:picMkLst>
            <pc:docMk/>
            <pc:sldMk cId="603867417" sldId="279"/>
            <ac:picMk id="5" creationId="{3391FF48-C2B7-7E6D-2B3B-5CF3338B2AB0}"/>
          </ac:picMkLst>
        </pc:picChg>
        <pc:picChg chg="add">
          <ac:chgData name="GENNY FEDELE" userId="b9e2b6d7-8b96-4bb3-ba7c-0ef809a3b177" providerId="ADAL" clId="{DCF7616E-AA88-4197-A2CD-02A273514D7F}" dt="2024-06-07T12:12:08.611" v="8023" actId="22"/>
          <ac:picMkLst>
            <pc:docMk/>
            <pc:sldMk cId="603867417" sldId="279"/>
            <ac:picMk id="7" creationId="{89084633-2AAD-E59D-2DB8-992DDBA6BD03}"/>
          </ac:picMkLst>
        </pc:picChg>
        <pc:picChg chg="add mod">
          <ac:chgData name="GENNY FEDELE" userId="b9e2b6d7-8b96-4bb3-ba7c-0ef809a3b177" providerId="ADAL" clId="{DCF7616E-AA88-4197-A2CD-02A273514D7F}" dt="2024-06-07T12:12:14.064" v="8025" actId="1076"/>
          <ac:picMkLst>
            <pc:docMk/>
            <pc:sldMk cId="603867417" sldId="279"/>
            <ac:picMk id="9" creationId="{72901F01-2ED3-0617-E53D-C9242FE3E249}"/>
          </ac:picMkLst>
        </pc:picChg>
        <pc:picChg chg="add del">
          <ac:chgData name="GENNY FEDELE" userId="b9e2b6d7-8b96-4bb3-ba7c-0ef809a3b177" providerId="ADAL" clId="{DCF7616E-AA88-4197-A2CD-02A273514D7F}" dt="2024-06-07T12:12:18.286" v="8027" actId="478"/>
          <ac:picMkLst>
            <pc:docMk/>
            <pc:sldMk cId="603867417" sldId="279"/>
            <ac:picMk id="11" creationId="{9B679BB4-7A60-26EC-722F-6CD70BD69920}"/>
          </ac:picMkLst>
        </pc:picChg>
        <pc:picChg chg="add mod">
          <ac:chgData name="GENNY FEDELE" userId="b9e2b6d7-8b96-4bb3-ba7c-0ef809a3b177" providerId="ADAL" clId="{DCF7616E-AA88-4197-A2CD-02A273514D7F}" dt="2024-06-07T12:13:17.794" v="8036" actId="1076"/>
          <ac:picMkLst>
            <pc:docMk/>
            <pc:sldMk cId="603867417" sldId="279"/>
            <ac:picMk id="13" creationId="{BD2D4E3B-A254-B333-4E4C-ED5EF3FB4999}"/>
          </ac:picMkLst>
        </pc:picChg>
      </pc:sldChg>
      <pc:sldChg chg="modSp mod">
        <pc:chgData name="GENNY FEDELE" userId="b9e2b6d7-8b96-4bb3-ba7c-0ef809a3b177" providerId="ADAL" clId="{DCF7616E-AA88-4197-A2CD-02A273514D7F}" dt="2024-05-31T13:30:55.693" v="3796" actId="113"/>
        <pc:sldMkLst>
          <pc:docMk/>
          <pc:sldMk cId="1758800863" sldId="280"/>
        </pc:sldMkLst>
        <pc:spChg chg="mod">
          <ac:chgData name="GENNY FEDELE" userId="b9e2b6d7-8b96-4bb3-ba7c-0ef809a3b177" providerId="ADAL" clId="{DCF7616E-AA88-4197-A2CD-02A273514D7F}" dt="2024-05-31T13:30:55.693" v="3796" actId="113"/>
          <ac:spMkLst>
            <pc:docMk/>
            <pc:sldMk cId="1758800863" sldId="280"/>
            <ac:spMk id="6" creationId="{A80ADF4E-C7B5-5CE2-A5B2-13CF60F9D282}"/>
          </ac:spMkLst>
        </pc:spChg>
      </pc:sldChg>
      <pc:sldChg chg="modSp mod">
        <pc:chgData name="GENNY FEDELE" userId="b9e2b6d7-8b96-4bb3-ba7c-0ef809a3b177" providerId="ADAL" clId="{DCF7616E-AA88-4197-A2CD-02A273514D7F}" dt="2024-05-31T13:30:11.667" v="3779" actId="207"/>
        <pc:sldMkLst>
          <pc:docMk/>
          <pc:sldMk cId="3995156298" sldId="281"/>
        </pc:sldMkLst>
        <pc:spChg chg="mod">
          <ac:chgData name="GENNY FEDELE" userId="b9e2b6d7-8b96-4bb3-ba7c-0ef809a3b177" providerId="ADAL" clId="{DCF7616E-AA88-4197-A2CD-02A273514D7F}" dt="2024-05-31T13:30:11.667" v="3779" actId="207"/>
          <ac:spMkLst>
            <pc:docMk/>
            <pc:sldMk cId="3995156298" sldId="281"/>
            <ac:spMk id="3" creationId="{CF755517-E0F5-6BE1-18B3-9D60B6330DCD}"/>
          </ac:spMkLst>
        </pc:spChg>
      </pc:sldChg>
      <pc:sldChg chg="modSp mod">
        <pc:chgData name="GENNY FEDELE" userId="b9e2b6d7-8b96-4bb3-ba7c-0ef809a3b177" providerId="ADAL" clId="{DCF7616E-AA88-4197-A2CD-02A273514D7F}" dt="2024-05-31T13:30:15.378" v="3780" actId="207"/>
        <pc:sldMkLst>
          <pc:docMk/>
          <pc:sldMk cId="2258934498" sldId="282"/>
        </pc:sldMkLst>
        <pc:spChg chg="mod">
          <ac:chgData name="GENNY FEDELE" userId="b9e2b6d7-8b96-4bb3-ba7c-0ef809a3b177" providerId="ADAL" clId="{DCF7616E-AA88-4197-A2CD-02A273514D7F}" dt="2024-05-31T13:30:15.378" v="3780" actId="207"/>
          <ac:spMkLst>
            <pc:docMk/>
            <pc:sldMk cId="2258934498" sldId="282"/>
            <ac:spMk id="3" creationId="{CF755517-E0F5-6BE1-18B3-9D60B6330DCD}"/>
          </ac:spMkLst>
        </pc:spChg>
        <pc:picChg chg="mod">
          <ac:chgData name="GENNY FEDELE" userId="b9e2b6d7-8b96-4bb3-ba7c-0ef809a3b177" providerId="ADAL" clId="{DCF7616E-AA88-4197-A2CD-02A273514D7F}" dt="2024-05-31T13:30:02.869" v="3778" actId="1076"/>
          <ac:picMkLst>
            <pc:docMk/>
            <pc:sldMk cId="2258934498" sldId="282"/>
            <ac:picMk id="6" creationId="{A8184CBD-FA34-2BA1-774E-23691C906983}"/>
          </ac:picMkLst>
        </pc:picChg>
      </pc:sldChg>
      <pc:sldChg chg="modSp mod">
        <pc:chgData name="GENNY FEDELE" userId="b9e2b6d7-8b96-4bb3-ba7c-0ef809a3b177" providerId="ADAL" clId="{DCF7616E-AA88-4197-A2CD-02A273514D7F}" dt="2024-05-31T13:31:26.697" v="3801" actId="207"/>
        <pc:sldMkLst>
          <pc:docMk/>
          <pc:sldMk cId="1633678018" sldId="283"/>
        </pc:sldMkLst>
        <pc:spChg chg="mod">
          <ac:chgData name="GENNY FEDELE" userId="b9e2b6d7-8b96-4bb3-ba7c-0ef809a3b177" providerId="ADAL" clId="{DCF7616E-AA88-4197-A2CD-02A273514D7F}" dt="2024-05-31T13:31:26.697" v="3801" actId="207"/>
          <ac:spMkLst>
            <pc:docMk/>
            <pc:sldMk cId="1633678018" sldId="283"/>
            <ac:spMk id="6" creationId="{CAC8B105-CDDC-6B23-0936-C643E762CF0C}"/>
          </ac:spMkLst>
        </pc:spChg>
        <pc:picChg chg="mod">
          <ac:chgData name="GENNY FEDELE" userId="b9e2b6d7-8b96-4bb3-ba7c-0ef809a3b177" providerId="ADAL" clId="{DCF7616E-AA88-4197-A2CD-02A273514D7F}" dt="2024-05-31T13:31:05.089" v="3798" actId="1076"/>
          <ac:picMkLst>
            <pc:docMk/>
            <pc:sldMk cId="1633678018" sldId="283"/>
            <ac:picMk id="4" creationId="{C834EEBB-B91E-B7C6-BAE9-734C2673F2DE}"/>
          </ac:picMkLst>
        </pc:picChg>
      </pc:sldChg>
      <pc:sldChg chg="modSp mod">
        <pc:chgData name="GENNY FEDELE" userId="b9e2b6d7-8b96-4bb3-ba7c-0ef809a3b177" providerId="ADAL" clId="{DCF7616E-AA88-4197-A2CD-02A273514D7F}" dt="2024-05-31T13:32:17.447" v="3806" actId="207"/>
        <pc:sldMkLst>
          <pc:docMk/>
          <pc:sldMk cId="3324111461" sldId="284"/>
        </pc:sldMkLst>
        <pc:spChg chg="mod">
          <ac:chgData name="GENNY FEDELE" userId="b9e2b6d7-8b96-4bb3-ba7c-0ef809a3b177" providerId="ADAL" clId="{DCF7616E-AA88-4197-A2CD-02A273514D7F}" dt="2024-05-31T13:32:17.447" v="3806" actId="207"/>
          <ac:spMkLst>
            <pc:docMk/>
            <pc:sldMk cId="3324111461" sldId="284"/>
            <ac:spMk id="6" creationId="{9BC1AA75-A3A1-2AF4-A182-8866931D7525}"/>
          </ac:spMkLst>
        </pc:spChg>
        <pc:picChg chg="mod">
          <ac:chgData name="GENNY FEDELE" userId="b9e2b6d7-8b96-4bb3-ba7c-0ef809a3b177" providerId="ADAL" clId="{DCF7616E-AA88-4197-A2CD-02A273514D7F}" dt="2024-05-31T13:31:55.110" v="3803" actId="1076"/>
          <ac:picMkLst>
            <pc:docMk/>
            <pc:sldMk cId="3324111461" sldId="284"/>
            <ac:picMk id="5" creationId="{E6EB96B6-471D-1A50-A494-BE686E8E8E8A}"/>
          </ac:picMkLst>
        </pc:picChg>
      </pc:sldChg>
      <pc:sldChg chg="addSp delSp modSp add mod ord">
        <pc:chgData name="GENNY FEDELE" userId="b9e2b6d7-8b96-4bb3-ba7c-0ef809a3b177" providerId="ADAL" clId="{DCF7616E-AA88-4197-A2CD-02A273514D7F}" dt="2024-05-31T13:45:54.707" v="3854" actId="207"/>
        <pc:sldMkLst>
          <pc:docMk/>
          <pc:sldMk cId="4049347647" sldId="285"/>
        </pc:sldMkLst>
        <pc:spChg chg="mod">
          <ac:chgData name="GENNY FEDELE" userId="b9e2b6d7-8b96-4bb3-ba7c-0ef809a3b177" providerId="ADAL" clId="{DCF7616E-AA88-4197-A2CD-02A273514D7F}" dt="2024-05-29T09:30:16.702" v="2330" actId="20577"/>
          <ac:spMkLst>
            <pc:docMk/>
            <pc:sldMk cId="4049347647" sldId="285"/>
            <ac:spMk id="2" creationId="{3A78B0FC-2D9E-3E01-630E-4522D9F63E4F}"/>
          </ac:spMkLst>
        </pc:spChg>
        <pc:spChg chg="del mod">
          <ac:chgData name="GENNY FEDELE" userId="b9e2b6d7-8b96-4bb3-ba7c-0ef809a3b177" providerId="ADAL" clId="{DCF7616E-AA88-4197-A2CD-02A273514D7F}" dt="2024-05-29T09:31:12.602" v="2332" actId="478"/>
          <ac:spMkLst>
            <pc:docMk/>
            <pc:sldMk cId="4049347647" sldId="285"/>
            <ac:spMk id="3" creationId="{C7F3ADA8-1874-4788-54A5-ED0D3F7AFAF8}"/>
          </ac:spMkLst>
        </pc:spChg>
        <pc:spChg chg="add del mod">
          <ac:chgData name="GENNY FEDELE" userId="b9e2b6d7-8b96-4bb3-ba7c-0ef809a3b177" providerId="ADAL" clId="{DCF7616E-AA88-4197-A2CD-02A273514D7F}" dt="2024-05-29T09:35:15.542" v="2742" actId="478"/>
          <ac:spMkLst>
            <pc:docMk/>
            <pc:sldMk cId="4049347647" sldId="285"/>
            <ac:spMk id="4" creationId="{8F548179-58D2-56AF-2B50-FC1E7AC5C664}"/>
          </ac:spMkLst>
        </pc:spChg>
        <pc:spChg chg="add mod">
          <ac:chgData name="GENNY FEDELE" userId="b9e2b6d7-8b96-4bb3-ba7c-0ef809a3b177" providerId="ADAL" clId="{DCF7616E-AA88-4197-A2CD-02A273514D7F}" dt="2024-05-31T13:45:54.707" v="3854" actId="207"/>
          <ac:spMkLst>
            <pc:docMk/>
            <pc:sldMk cId="4049347647" sldId="285"/>
            <ac:spMk id="5" creationId="{5AFECCD7-5A42-26FE-0E9C-B1748DBE8332}"/>
          </ac:spMkLst>
        </pc:spChg>
      </pc:sldChg>
      <pc:sldChg chg="modSp mod">
        <pc:chgData name="GENNY FEDELE" userId="b9e2b6d7-8b96-4bb3-ba7c-0ef809a3b177" providerId="ADAL" clId="{DCF7616E-AA88-4197-A2CD-02A273514D7F}" dt="2024-06-07T12:13:58.882" v="8044" actId="1076"/>
        <pc:sldMkLst>
          <pc:docMk/>
          <pc:sldMk cId="3359441768" sldId="286"/>
        </pc:sldMkLst>
        <pc:spChg chg="mod">
          <ac:chgData name="GENNY FEDELE" userId="b9e2b6d7-8b96-4bb3-ba7c-0ef809a3b177" providerId="ADAL" clId="{DCF7616E-AA88-4197-A2CD-02A273514D7F}" dt="2024-06-07T12:13:52.335" v="8043" actId="14100"/>
          <ac:spMkLst>
            <pc:docMk/>
            <pc:sldMk cId="3359441768" sldId="286"/>
            <ac:spMk id="2" creationId="{3A78B0FC-2D9E-3E01-630E-4522D9F63E4F}"/>
          </ac:spMkLst>
        </pc:spChg>
        <pc:spChg chg="mod">
          <ac:chgData name="GENNY FEDELE" userId="b9e2b6d7-8b96-4bb3-ba7c-0ef809a3b177" providerId="ADAL" clId="{DCF7616E-AA88-4197-A2CD-02A273514D7F}" dt="2024-06-07T12:13:58.882" v="8044" actId="1076"/>
          <ac:spMkLst>
            <pc:docMk/>
            <pc:sldMk cId="3359441768" sldId="286"/>
            <ac:spMk id="6" creationId="{CAC8B105-CDDC-6B23-0936-C643E762CF0C}"/>
          </ac:spMkLst>
        </pc:spChg>
      </pc:sldChg>
      <pc:sldChg chg="addSp delSp modSp add mod">
        <pc:chgData name="GENNY FEDELE" userId="b9e2b6d7-8b96-4bb3-ba7c-0ef809a3b177" providerId="ADAL" clId="{DCF7616E-AA88-4197-A2CD-02A273514D7F}" dt="2024-06-07T12:14:37.488" v="8046" actId="113"/>
        <pc:sldMkLst>
          <pc:docMk/>
          <pc:sldMk cId="1653329693" sldId="287"/>
        </pc:sldMkLst>
        <pc:spChg chg="del">
          <ac:chgData name="GENNY FEDELE" userId="b9e2b6d7-8b96-4bb3-ba7c-0ef809a3b177" providerId="ADAL" clId="{DCF7616E-AA88-4197-A2CD-02A273514D7F}" dt="2024-05-29T09:37:43.078" v="2758" actId="478"/>
          <ac:spMkLst>
            <pc:docMk/>
            <pc:sldMk cId="1653329693" sldId="287"/>
            <ac:spMk id="5" creationId="{5AFECCD7-5A42-26FE-0E9C-B1748DBE8332}"/>
          </ac:spMkLst>
        </pc:spChg>
        <pc:spChg chg="add mod">
          <ac:chgData name="GENNY FEDELE" userId="b9e2b6d7-8b96-4bb3-ba7c-0ef809a3b177" providerId="ADAL" clId="{DCF7616E-AA88-4197-A2CD-02A273514D7F}" dt="2024-06-07T12:14:37.488" v="8046" actId="113"/>
          <ac:spMkLst>
            <pc:docMk/>
            <pc:sldMk cId="1653329693" sldId="287"/>
            <ac:spMk id="6" creationId="{946C83A5-62F8-70CF-BA10-8547E67BA9B9}"/>
          </ac:spMkLst>
        </pc:spChg>
        <pc:picChg chg="add mod">
          <ac:chgData name="GENNY FEDELE" userId="b9e2b6d7-8b96-4bb3-ba7c-0ef809a3b177" providerId="ADAL" clId="{DCF7616E-AA88-4197-A2CD-02A273514D7F}" dt="2024-05-29T09:38:47.507" v="2762" actId="1076"/>
          <ac:picMkLst>
            <pc:docMk/>
            <pc:sldMk cId="1653329693" sldId="287"/>
            <ac:picMk id="4" creationId="{78AEAA87-2A5B-412D-3A6C-BDB079C85254}"/>
          </ac:picMkLst>
        </pc:picChg>
      </pc:sldChg>
      <pc:sldChg chg="add del">
        <pc:chgData name="GENNY FEDELE" userId="b9e2b6d7-8b96-4bb3-ba7c-0ef809a3b177" providerId="ADAL" clId="{DCF7616E-AA88-4197-A2CD-02A273514D7F}" dt="2024-05-29T14:33:39.023" v="3402" actId="2696"/>
        <pc:sldMkLst>
          <pc:docMk/>
          <pc:sldMk cId="2305298192" sldId="288"/>
        </pc:sldMkLst>
      </pc:sldChg>
      <pc:sldChg chg="addSp delSp modSp add mod">
        <pc:chgData name="GENNY FEDELE" userId="b9e2b6d7-8b96-4bb3-ba7c-0ef809a3b177" providerId="ADAL" clId="{DCF7616E-AA88-4197-A2CD-02A273514D7F}" dt="2024-06-07T12:14:45.304" v="8050" actId="113"/>
        <pc:sldMkLst>
          <pc:docMk/>
          <pc:sldMk cId="2976076604" sldId="289"/>
        </pc:sldMkLst>
        <pc:spChg chg="mod">
          <ac:chgData name="GENNY FEDELE" userId="b9e2b6d7-8b96-4bb3-ba7c-0ef809a3b177" providerId="ADAL" clId="{DCF7616E-AA88-4197-A2CD-02A273514D7F}" dt="2024-05-29T14:49:26.380" v="3454" actId="20577"/>
          <ac:spMkLst>
            <pc:docMk/>
            <pc:sldMk cId="2976076604" sldId="289"/>
            <ac:spMk id="2" creationId="{3A78B0FC-2D9E-3E01-630E-4522D9F63E4F}"/>
          </ac:spMkLst>
        </pc:spChg>
        <pc:spChg chg="mod">
          <ac:chgData name="GENNY FEDELE" userId="b9e2b6d7-8b96-4bb3-ba7c-0ef809a3b177" providerId="ADAL" clId="{DCF7616E-AA88-4197-A2CD-02A273514D7F}" dt="2024-06-07T12:14:45.304" v="8050" actId="113"/>
          <ac:spMkLst>
            <pc:docMk/>
            <pc:sldMk cId="2976076604" sldId="289"/>
            <ac:spMk id="6" creationId="{946C83A5-62F8-70CF-BA10-8547E67BA9B9}"/>
          </ac:spMkLst>
        </pc:spChg>
        <pc:picChg chg="del">
          <ac:chgData name="GENNY FEDELE" userId="b9e2b6d7-8b96-4bb3-ba7c-0ef809a3b177" providerId="ADAL" clId="{DCF7616E-AA88-4197-A2CD-02A273514D7F}" dt="2024-05-29T09:50:23.868" v="2908" actId="478"/>
          <ac:picMkLst>
            <pc:docMk/>
            <pc:sldMk cId="2976076604" sldId="289"/>
            <ac:picMk id="4" creationId="{78AEAA87-2A5B-412D-3A6C-BDB079C85254}"/>
          </ac:picMkLst>
        </pc:picChg>
        <pc:picChg chg="add mod">
          <ac:chgData name="GENNY FEDELE" userId="b9e2b6d7-8b96-4bb3-ba7c-0ef809a3b177" providerId="ADAL" clId="{DCF7616E-AA88-4197-A2CD-02A273514D7F}" dt="2024-05-29T09:58:26.691" v="3346" actId="1076"/>
          <ac:picMkLst>
            <pc:docMk/>
            <pc:sldMk cId="2976076604" sldId="289"/>
            <ac:picMk id="5" creationId="{2A43EBE4-3E8B-3E57-8271-9EFB5DDAC429}"/>
          </ac:picMkLst>
        </pc:picChg>
        <pc:picChg chg="add mod">
          <ac:chgData name="GENNY FEDELE" userId="b9e2b6d7-8b96-4bb3-ba7c-0ef809a3b177" providerId="ADAL" clId="{DCF7616E-AA88-4197-A2CD-02A273514D7F}" dt="2024-05-29T09:58:33.379" v="3348" actId="1076"/>
          <ac:picMkLst>
            <pc:docMk/>
            <pc:sldMk cId="2976076604" sldId="289"/>
            <ac:picMk id="8" creationId="{C95C0FAD-7927-97C6-CB57-9BE2EAA5A90A}"/>
          </ac:picMkLst>
        </pc:picChg>
        <pc:picChg chg="add del mod">
          <ac:chgData name="GENNY FEDELE" userId="b9e2b6d7-8b96-4bb3-ba7c-0ef809a3b177" providerId="ADAL" clId="{DCF7616E-AA88-4197-A2CD-02A273514D7F}" dt="2024-05-29T09:57:31.262" v="3340" actId="478"/>
          <ac:picMkLst>
            <pc:docMk/>
            <pc:sldMk cId="2976076604" sldId="289"/>
            <ac:picMk id="10" creationId="{F261498B-8475-F2FD-A80A-2E48510B85C3}"/>
          </ac:picMkLst>
        </pc:picChg>
        <pc:picChg chg="add del mod">
          <ac:chgData name="GENNY FEDELE" userId="b9e2b6d7-8b96-4bb3-ba7c-0ef809a3b177" providerId="ADAL" clId="{DCF7616E-AA88-4197-A2CD-02A273514D7F}" dt="2024-05-29T10:00:07.654" v="3357" actId="478"/>
          <ac:picMkLst>
            <pc:docMk/>
            <pc:sldMk cId="2976076604" sldId="289"/>
            <ac:picMk id="12" creationId="{A356E873-020B-6162-1120-B2ACA1319C57}"/>
          </ac:picMkLst>
        </pc:picChg>
        <pc:picChg chg="add mod">
          <ac:chgData name="GENNY FEDELE" userId="b9e2b6d7-8b96-4bb3-ba7c-0ef809a3b177" providerId="ADAL" clId="{DCF7616E-AA88-4197-A2CD-02A273514D7F}" dt="2024-05-29T10:00:05.091" v="3356" actId="1076"/>
          <ac:picMkLst>
            <pc:docMk/>
            <pc:sldMk cId="2976076604" sldId="289"/>
            <ac:picMk id="14" creationId="{664108A1-5FDA-7B98-3C30-DB07B2D0E12D}"/>
          </ac:picMkLst>
        </pc:picChg>
      </pc:sldChg>
      <pc:sldChg chg="addSp modSp add mod">
        <pc:chgData name="GENNY FEDELE" userId="b9e2b6d7-8b96-4bb3-ba7c-0ef809a3b177" providerId="ADAL" clId="{DCF7616E-AA88-4197-A2CD-02A273514D7F}" dt="2024-06-07T12:14:58.095" v="8052" actId="113"/>
        <pc:sldMkLst>
          <pc:docMk/>
          <pc:sldMk cId="3716863143" sldId="290"/>
        </pc:sldMkLst>
        <pc:spChg chg="mod">
          <ac:chgData name="GENNY FEDELE" userId="b9e2b6d7-8b96-4bb3-ba7c-0ef809a3b177" providerId="ADAL" clId="{DCF7616E-AA88-4197-A2CD-02A273514D7F}" dt="2024-05-29T10:20:22.784" v="3383" actId="20577"/>
          <ac:spMkLst>
            <pc:docMk/>
            <pc:sldMk cId="3716863143" sldId="290"/>
            <ac:spMk id="2" creationId="{3A78B0FC-2D9E-3E01-630E-4522D9F63E4F}"/>
          </ac:spMkLst>
        </pc:spChg>
        <pc:spChg chg="mod">
          <ac:chgData name="GENNY FEDELE" userId="b9e2b6d7-8b96-4bb3-ba7c-0ef809a3b177" providerId="ADAL" clId="{DCF7616E-AA88-4197-A2CD-02A273514D7F}" dt="2024-06-07T12:14:58.095" v="8052" actId="113"/>
          <ac:spMkLst>
            <pc:docMk/>
            <pc:sldMk cId="3716863143" sldId="290"/>
            <ac:spMk id="6" creationId="{946C83A5-62F8-70CF-BA10-8547E67BA9B9}"/>
          </ac:spMkLst>
        </pc:spChg>
        <pc:picChg chg="add mod">
          <ac:chgData name="GENNY FEDELE" userId="b9e2b6d7-8b96-4bb3-ba7c-0ef809a3b177" providerId="ADAL" clId="{DCF7616E-AA88-4197-A2CD-02A273514D7F}" dt="2024-05-29T14:25:41.294" v="3394" actId="1076"/>
          <ac:picMkLst>
            <pc:docMk/>
            <pc:sldMk cId="3716863143" sldId="290"/>
            <ac:picMk id="4" creationId="{7E937994-63CA-9DDC-0700-9866744C678E}"/>
          </ac:picMkLst>
        </pc:picChg>
      </pc:sldChg>
      <pc:sldChg chg="addSp modSp mod">
        <pc:chgData name="GENNY FEDELE" userId="b9e2b6d7-8b96-4bb3-ba7c-0ef809a3b177" providerId="ADAL" clId="{DCF7616E-AA88-4197-A2CD-02A273514D7F}" dt="2024-05-31T13:46:09.457" v="3856" actId="207"/>
        <pc:sldMkLst>
          <pc:docMk/>
          <pc:sldMk cId="2998776879" sldId="291"/>
        </pc:sldMkLst>
        <pc:spChg chg="add mod">
          <ac:chgData name="GENNY FEDELE" userId="b9e2b6d7-8b96-4bb3-ba7c-0ef809a3b177" providerId="ADAL" clId="{DCF7616E-AA88-4197-A2CD-02A273514D7F}" dt="2024-05-29T14:28:47.998" v="3401" actId="1076"/>
          <ac:spMkLst>
            <pc:docMk/>
            <pc:sldMk cId="2998776879" sldId="291"/>
            <ac:spMk id="7" creationId="{115297D2-C479-C432-4BC6-A31F4928361B}"/>
          </ac:spMkLst>
        </pc:spChg>
        <pc:spChg chg="mod">
          <ac:chgData name="GENNY FEDELE" userId="b9e2b6d7-8b96-4bb3-ba7c-0ef809a3b177" providerId="ADAL" clId="{DCF7616E-AA88-4197-A2CD-02A273514D7F}" dt="2024-05-31T13:46:09.457" v="3856" actId="207"/>
          <ac:spMkLst>
            <pc:docMk/>
            <pc:sldMk cId="2998776879" sldId="291"/>
            <ac:spMk id="11" creationId="{D9F64A6A-BAB2-FDA7-0A14-93B638A894A5}"/>
          </ac:spMkLst>
        </pc:spChg>
        <pc:picChg chg="add mod">
          <ac:chgData name="GENNY FEDELE" userId="b9e2b6d7-8b96-4bb3-ba7c-0ef809a3b177" providerId="ADAL" clId="{DCF7616E-AA88-4197-A2CD-02A273514D7F}" dt="2024-05-29T14:28:35.366" v="3398" actId="1076"/>
          <ac:picMkLst>
            <pc:docMk/>
            <pc:sldMk cId="2998776879" sldId="291"/>
            <ac:picMk id="5" creationId="{CDF42D9C-0CFC-96DB-E887-EED3EA0AECF4}"/>
          </ac:picMkLst>
        </pc:picChg>
      </pc:sldChg>
      <pc:sldChg chg="addSp delSp modSp del mod ord">
        <pc:chgData name="GENNY FEDELE" userId="b9e2b6d7-8b96-4bb3-ba7c-0ef809a3b177" providerId="ADAL" clId="{DCF7616E-AA88-4197-A2CD-02A273514D7F}" dt="2024-05-29T14:48:28.344" v="3422" actId="2696"/>
        <pc:sldMkLst>
          <pc:docMk/>
          <pc:sldMk cId="2529932252" sldId="292"/>
        </pc:sldMkLst>
        <pc:picChg chg="add del mod">
          <ac:chgData name="GENNY FEDELE" userId="b9e2b6d7-8b96-4bb3-ba7c-0ef809a3b177" providerId="ADAL" clId="{DCF7616E-AA88-4197-A2CD-02A273514D7F}" dt="2024-05-29T14:47:29.175" v="3414" actId="21"/>
          <ac:picMkLst>
            <pc:docMk/>
            <pc:sldMk cId="2529932252" sldId="292"/>
            <ac:picMk id="8" creationId="{E4B30E01-6CAE-46F6-B3F3-2A5F7149CC4B}"/>
          </ac:picMkLst>
        </pc:picChg>
      </pc:sldChg>
      <pc:sldChg chg="addSp modSp mod">
        <pc:chgData name="GENNY FEDELE" userId="b9e2b6d7-8b96-4bb3-ba7c-0ef809a3b177" providerId="ADAL" clId="{DCF7616E-AA88-4197-A2CD-02A273514D7F}" dt="2024-05-31T13:46:37.467" v="3861" actId="207"/>
        <pc:sldMkLst>
          <pc:docMk/>
          <pc:sldMk cId="2418720668" sldId="293"/>
        </pc:sldMkLst>
        <pc:spChg chg="mod">
          <ac:chgData name="GENNY FEDELE" userId="b9e2b6d7-8b96-4bb3-ba7c-0ef809a3b177" providerId="ADAL" clId="{DCF7616E-AA88-4197-A2CD-02A273514D7F}" dt="2024-05-29T14:49:05.412" v="3441" actId="6549"/>
          <ac:spMkLst>
            <pc:docMk/>
            <pc:sldMk cId="2418720668" sldId="293"/>
            <ac:spMk id="2" creationId="{3A78B0FC-2D9E-3E01-630E-4522D9F63E4F}"/>
          </ac:spMkLst>
        </pc:spChg>
        <pc:spChg chg="mod">
          <ac:chgData name="GENNY FEDELE" userId="b9e2b6d7-8b96-4bb3-ba7c-0ef809a3b177" providerId="ADAL" clId="{DCF7616E-AA88-4197-A2CD-02A273514D7F}" dt="2024-05-31T13:46:37.467" v="3861" actId="207"/>
          <ac:spMkLst>
            <pc:docMk/>
            <pc:sldMk cId="2418720668" sldId="293"/>
            <ac:spMk id="6" creationId="{83B0B978-6940-0B96-F1CF-D38556F4EA18}"/>
          </ac:spMkLst>
        </pc:spChg>
        <pc:picChg chg="add mod">
          <ac:chgData name="GENNY FEDELE" userId="b9e2b6d7-8b96-4bb3-ba7c-0ef809a3b177" providerId="ADAL" clId="{DCF7616E-AA88-4197-A2CD-02A273514D7F}" dt="2024-05-29T14:47:38.054" v="3420" actId="1076"/>
          <ac:picMkLst>
            <pc:docMk/>
            <pc:sldMk cId="2418720668" sldId="293"/>
            <ac:picMk id="8" creationId="{E4B30E01-6CAE-46F6-B3F3-2A5F7149CC4B}"/>
          </ac:picMkLst>
        </pc:picChg>
      </pc:sldChg>
      <pc:sldChg chg="addSp delSp modSp add mod">
        <pc:chgData name="GENNY FEDELE" userId="b9e2b6d7-8b96-4bb3-ba7c-0ef809a3b177" providerId="ADAL" clId="{DCF7616E-AA88-4197-A2CD-02A273514D7F}" dt="2024-05-31T13:46:51.399" v="3863" actId="207"/>
        <pc:sldMkLst>
          <pc:docMk/>
          <pc:sldMk cId="2252524097" sldId="294"/>
        </pc:sldMkLst>
        <pc:spChg chg="mod">
          <ac:chgData name="GENNY FEDELE" userId="b9e2b6d7-8b96-4bb3-ba7c-0ef809a3b177" providerId="ADAL" clId="{DCF7616E-AA88-4197-A2CD-02A273514D7F}" dt="2024-05-29T14:49:49.467" v="3470" actId="20577"/>
          <ac:spMkLst>
            <pc:docMk/>
            <pc:sldMk cId="2252524097" sldId="294"/>
            <ac:spMk id="2" creationId="{3A78B0FC-2D9E-3E01-630E-4522D9F63E4F}"/>
          </ac:spMkLst>
        </pc:spChg>
        <pc:spChg chg="mod">
          <ac:chgData name="GENNY FEDELE" userId="b9e2b6d7-8b96-4bb3-ba7c-0ef809a3b177" providerId="ADAL" clId="{DCF7616E-AA88-4197-A2CD-02A273514D7F}" dt="2024-05-31T13:46:51.399" v="3863" actId="207"/>
          <ac:spMkLst>
            <pc:docMk/>
            <pc:sldMk cId="2252524097" sldId="294"/>
            <ac:spMk id="3" creationId="{FC10F8CB-9DF8-0508-CA7A-AE70FC1C062A}"/>
          </ac:spMkLst>
        </pc:spChg>
        <pc:spChg chg="del mod">
          <ac:chgData name="GENNY FEDELE" userId="b9e2b6d7-8b96-4bb3-ba7c-0ef809a3b177" providerId="ADAL" clId="{DCF7616E-AA88-4197-A2CD-02A273514D7F}" dt="2024-05-29T14:50:56.128" v="3477"/>
          <ac:spMkLst>
            <pc:docMk/>
            <pc:sldMk cId="2252524097" sldId="294"/>
            <ac:spMk id="6" creationId="{83B0B978-6940-0B96-F1CF-D38556F4EA18}"/>
          </ac:spMkLst>
        </pc:spChg>
        <pc:picChg chg="add mod">
          <ac:chgData name="GENNY FEDELE" userId="b9e2b6d7-8b96-4bb3-ba7c-0ef809a3b177" providerId="ADAL" clId="{DCF7616E-AA88-4197-A2CD-02A273514D7F}" dt="2024-05-29T14:50:51.062" v="3474" actId="1076"/>
          <ac:picMkLst>
            <pc:docMk/>
            <pc:sldMk cId="2252524097" sldId="294"/>
            <ac:picMk id="4" creationId="{46A4DC57-98F8-7887-EA79-FB76E39D208A}"/>
          </ac:picMkLst>
        </pc:picChg>
        <pc:picChg chg="del">
          <ac:chgData name="GENNY FEDELE" userId="b9e2b6d7-8b96-4bb3-ba7c-0ef809a3b177" providerId="ADAL" clId="{DCF7616E-AA88-4197-A2CD-02A273514D7F}" dt="2024-05-29T14:49:51.732" v="3471" actId="478"/>
          <ac:picMkLst>
            <pc:docMk/>
            <pc:sldMk cId="2252524097" sldId="294"/>
            <ac:picMk id="8" creationId="{E4B30E01-6CAE-46F6-B3F3-2A5F7149CC4B}"/>
          </ac:picMkLst>
        </pc:picChg>
      </pc:sldChg>
      <pc:sldChg chg="modSp mod">
        <pc:chgData name="GENNY FEDELE" userId="b9e2b6d7-8b96-4bb3-ba7c-0ef809a3b177" providerId="ADAL" clId="{DCF7616E-AA88-4197-A2CD-02A273514D7F}" dt="2024-06-07T12:07:56.961" v="8012" actId="207"/>
        <pc:sldMkLst>
          <pc:docMk/>
          <pc:sldMk cId="1012017182" sldId="295"/>
        </pc:sldMkLst>
        <pc:spChg chg="mod">
          <ac:chgData name="GENNY FEDELE" userId="b9e2b6d7-8b96-4bb3-ba7c-0ef809a3b177" providerId="ADAL" clId="{DCF7616E-AA88-4197-A2CD-02A273514D7F}" dt="2024-06-07T12:07:56.961" v="8012" actId="207"/>
          <ac:spMkLst>
            <pc:docMk/>
            <pc:sldMk cId="1012017182" sldId="295"/>
            <ac:spMk id="9" creationId="{AC09963E-0145-BDA7-7FEF-452DC2A52E0E}"/>
          </ac:spMkLst>
        </pc:spChg>
      </pc:sldChg>
      <pc:sldChg chg="modSp mod">
        <pc:chgData name="GENNY FEDELE" userId="b9e2b6d7-8b96-4bb3-ba7c-0ef809a3b177" providerId="ADAL" clId="{DCF7616E-AA88-4197-A2CD-02A273514D7F}" dt="2024-05-31T13:40:54.122" v="3827" actId="207"/>
        <pc:sldMkLst>
          <pc:docMk/>
          <pc:sldMk cId="952620894" sldId="296"/>
        </pc:sldMkLst>
        <pc:spChg chg="mod">
          <ac:chgData name="GENNY FEDELE" userId="b9e2b6d7-8b96-4bb3-ba7c-0ef809a3b177" providerId="ADAL" clId="{DCF7616E-AA88-4197-A2CD-02A273514D7F}" dt="2024-05-31T13:40:54.122" v="3827" actId="207"/>
          <ac:spMkLst>
            <pc:docMk/>
            <pc:sldMk cId="952620894" sldId="296"/>
            <ac:spMk id="27" creationId="{CD2C86FC-640B-B42C-A9AA-951F06A20EBC}"/>
          </ac:spMkLst>
        </pc:spChg>
      </pc:sldChg>
      <pc:sldChg chg="modSp mod">
        <pc:chgData name="GENNY FEDELE" userId="b9e2b6d7-8b96-4bb3-ba7c-0ef809a3b177" providerId="ADAL" clId="{DCF7616E-AA88-4197-A2CD-02A273514D7F}" dt="2024-05-31T13:42:24.284" v="3828" actId="207"/>
        <pc:sldMkLst>
          <pc:docMk/>
          <pc:sldMk cId="1340028109" sldId="297"/>
        </pc:sldMkLst>
        <pc:spChg chg="mod">
          <ac:chgData name="GENNY FEDELE" userId="b9e2b6d7-8b96-4bb3-ba7c-0ef809a3b177" providerId="ADAL" clId="{DCF7616E-AA88-4197-A2CD-02A273514D7F}" dt="2024-05-31T13:42:24.284" v="3828" actId="207"/>
          <ac:spMkLst>
            <pc:docMk/>
            <pc:sldMk cId="1340028109" sldId="297"/>
            <ac:spMk id="10" creationId="{9E29C716-D01F-90D0-B4D9-4CD89565CD26}"/>
          </ac:spMkLst>
        </pc:spChg>
      </pc:sldChg>
      <pc:sldChg chg="modSp mod">
        <pc:chgData name="GENNY FEDELE" userId="b9e2b6d7-8b96-4bb3-ba7c-0ef809a3b177" providerId="ADAL" clId="{DCF7616E-AA88-4197-A2CD-02A273514D7F}" dt="2024-05-31T13:44:34.588" v="3845" actId="207"/>
        <pc:sldMkLst>
          <pc:docMk/>
          <pc:sldMk cId="455816561" sldId="299"/>
        </pc:sldMkLst>
        <pc:spChg chg="mod">
          <ac:chgData name="GENNY FEDELE" userId="b9e2b6d7-8b96-4bb3-ba7c-0ef809a3b177" providerId="ADAL" clId="{DCF7616E-AA88-4197-A2CD-02A273514D7F}" dt="2024-05-31T13:44:34.588" v="3845" actId="207"/>
          <ac:spMkLst>
            <pc:docMk/>
            <pc:sldMk cId="455816561" sldId="299"/>
            <ac:spMk id="20" creationId="{4B391AF0-DB43-AA12-B714-9EF41578CF30}"/>
          </ac:spMkLst>
        </pc:spChg>
        <pc:picChg chg="mod">
          <ac:chgData name="GENNY FEDELE" userId="b9e2b6d7-8b96-4bb3-ba7c-0ef809a3b177" providerId="ADAL" clId="{DCF7616E-AA88-4197-A2CD-02A273514D7F}" dt="2024-05-31T13:44:07.860" v="3841" actId="1076"/>
          <ac:picMkLst>
            <pc:docMk/>
            <pc:sldMk cId="455816561" sldId="299"/>
            <ac:picMk id="2" creationId="{DA8C68B0-38EB-8FE1-733F-A4241E879B58}"/>
          </ac:picMkLst>
        </pc:picChg>
        <pc:cxnChg chg="mod">
          <ac:chgData name="GENNY FEDELE" userId="b9e2b6d7-8b96-4bb3-ba7c-0ef809a3b177" providerId="ADAL" clId="{DCF7616E-AA88-4197-A2CD-02A273514D7F}" dt="2024-05-31T13:44:10.936" v="3842" actId="14100"/>
          <ac:cxnSpMkLst>
            <pc:docMk/>
            <pc:sldMk cId="455816561" sldId="299"/>
            <ac:cxnSpMk id="6" creationId="{BD9B193D-1E47-8DD9-F05B-E84137D42048}"/>
          </ac:cxnSpMkLst>
        </pc:cxnChg>
      </pc:sldChg>
      <pc:sldChg chg="modSp mod">
        <pc:chgData name="GENNY FEDELE" userId="b9e2b6d7-8b96-4bb3-ba7c-0ef809a3b177" providerId="ADAL" clId="{DCF7616E-AA88-4197-A2CD-02A273514D7F}" dt="2024-05-31T13:21:56.584" v="3768" actId="207"/>
        <pc:sldMkLst>
          <pc:docMk/>
          <pc:sldMk cId="3793757805" sldId="300"/>
        </pc:sldMkLst>
        <pc:spChg chg="mod">
          <ac:chgData name="GENNY FEDELE" userId="b9e2b6d7-8b96-4bb3-ba7c-0ef809a3b177" providerId="ADAL" clId="{DCF7616E-AA88-4197-A2CD-02A273514D7F}" dt="2024-05-31T13:21:56.584" v="3768" actId="207"/>
          <ac:spMkLst>
            <pc:docMk/>
            <pc:sldMk cId="3793757805" sldId="300"/>
            <ac:spMk id="5" creationId="{132D1EA7-6DF9-69D7-7326-7398E8595E94}"/>
          </ac:spMkLst>
        </pc:spChg>
      </pc:sldChg>
      <pc:sldChg chg="modSp mod">
        <pc:chgData name="GENNY FEDELE" userId="b9e2b6d7-8b96-4bb3-ba7c-0ef809a3b177" providerId="ADAL" clId="{DCF7616E-AA88-4197-A2CD-02A273514D7F}" dt="2024-05-31T13:42:40.917" v="3831" actId="207"/>
        <pc:sldMkLst>
          <pc:docMk/>
          <pc:sldMk cId="1112238772" sldId="301"/>
        </pc:sldMkLst>
        <pc:spChg chg="mod">
          <ac:chgData name="GENNY FEDELE" userId="b9e2b6d7-8b96-4bb3-ba7c-0ef809a3b177" providerId="ADAL" clId="{DCF7616E-AA88-4197-A2CD-02A273514D7F}" dt="2024-05-31T13:42:40.917" v="3831" actId="207"/>
          <ac:spMkLst>
            <pc:docMk/>
            <pc:sldMk cId="1112238772" sldId="301"/>
            <ac:spMk id="5" creationId="{6669B3BA-4A53-4917-3B2B-47F116C539A0}"/>
          </ac:spMkLst>
        </pc:spChg>
        <pc:spChg chg="mod">
          <ac:chgData name="GENNY FEDELE" userId="b9e2b6d7-8b96-4bb3-ba7c-0ef809a3b177" providerId="ADAL" clId="{DCF7616E-AA88-4197-A2CD-02A273514D7F}" dt="2024-05-31T13:42:30.423" v="3829" actId="207"/>
          <ac:spMkLst>
            <pc:docMk/>
            <pc:sldMk cId="1112238772" sldId="301"/>
            <ac:spMk id="6" creationId="{7D66967C-3548-8F56-C318-FB0A442EFE14}"/>
          </ac:spMkLst>
        </pc:spChg>
        <pc:spChg chg="mod">
          <ac:chgData name="GENNY FEDELE" userId="b9e2b6d7-8b96-4bb3-ba7c-0ef809a3b177" providerId="ADAL" clId="{DCF7616E-AA88-4197-A2CD-02A273514D7F}" dt="2024-05-31T13:42:33.379" v="3830" actId="207"/>
          <ac:spMkLst>
            <pc:docMk/>
            <pc:sldMk cId="1112238772" sldId="301"/>
            <ac:spMk id="7" creationId="{CD16740B-C89C-A08E-4B66-A533E9BEA4B9}"/>
          </ac:spMkLst>
        </pc:spChg>
      </pc:sldChg>
      <pc:sldChg chg="addSp modSp mod">
        <pc:chgData name="GENNY FEDELE" userId="b9e2b6d7-8b96-4bb3-ba7c-0ef809a3b177" providerId="ADAL" clId="{DCF7616E-AA88-4197-A2CD-02A273514D7F}" dt="2024-05-31T13:49:14.995" v="3865" actId="207"/>
        <pc:sldMkLst>
          <pc:docMk/>
          <pc:sldMk cId="623171219" sldId="302"/>
        </pc:sldMkLst>
        <pc:spChg chg="mod">
          <ac:chgData name="GENNY FEDELE" userId="b9e2b6d7-8b96-4bb3-ba7c-0ef809a3b177" providerId="ADAL" clId="{DCF7616E-AA88-4197-A2CD-02A273514D7F}" dt="2024-05-31T13:49:14.995" v="3865" actId="207"/>
          <ac:spMkLst>
            <pc:docMk/>
            <pc:sldMk cId="623171219" sldId="302"/>
            <ac:spMk id="3" creationId="{FC10F8CB-9DF8-0508-CA7A-AE70FC1C062A}"/>
          </ac:spMkLst>
        </pc:spChg>
        <pc:spChg chg="add mod">
          <ac:chgData name="GENNY FEDELE" userId="b9e2b6d7-8b96-4bb3-ba7c-0ef809a3b177" providerId="ADAL" clId="{DCF7616E-AA88-4197-A2CD-02A273514D7F}" dt="2024-05-30T06:59:40.535" v="3482"/>
          <ac:spMkLst>
            <pc:docMk/>
            <pc:sldMk cId="623171219" sldId="302"/>
            <ac:spMk id="8" creationId="{31650ABF-FBB2-E61D-AF79-6C8B5B601370}"/>
          </ac:spMkLst>
        </pc:spChg>
        <pc:picChg chg="add mod">
          <ac:chgData name="GENNY FEDELE" userId="b9e2b6d7-8b96-4bb3-ba7c-0ef809a3b177" providerId="ADAL" clId="{DCF7616E-AA88-4197-A2CD-02A273514D7F}" dt="2024-05-30T06:59:48.401" v="3483" actId="1076"/>
          <ac:picMkLst>
            <pc:docMk/>
            <pc:sldMk cId="623171219" sldId="302"/>
            <ac:picMk id="7" creationId="{3EC90752-1934-BC29-C76B-1F37408EF9E9}"/>
          </ac:picMkLst>
        </pc:picChg>
      </pc:sldChg>
      <pc:sldChg chg="add del">
        <pc:chgData name="GENNY FEDELE" userId="b9e2b6d7-8b96-4bb3-ba7c-0ef809a3b177" providerId="ADAL" clId="{DCF7616E-AA88-4197-A2CD-02A273514D7F}" dt="2024-05-31T13:49:23.006" v="3866" actId="2696"/>
        <pc:sldMkLst>
          <pc:docMk/>
          <pc:sldMk cId="1470495045" sldId="303"/>
        </pc:sldMkLst>
      </pc:sldChg>
      <pc:sldChg chg="addSp delSp modSp add mod">
        <pc:chgData name="GENNY FEDELE" userId="b9e2b6d7-8b96-4bb3-ba7c-0ef809a3b177" providerId="ADAL" clId="{DCF7616E-AA88-4197-A2CD-02A273514D7F}" dt="2024-05-31T13:50:23.131" v="3873" actId="207"/>
        <pc:sldMkLst>
          <pc:docMk/>
          <pc:sldMk cId="4228410958" sldId="304"/>
        </pc:sldMkLst>
        <pc:spChg chg="mod">
          <ac:chgData name="GENNY FEDELE" userId="b9e2b6d7-8b96-4bb3-ba7c-0ef809a3b177" providerId="ADAL" clId="{DCF7616E-AA88-4197-A2CD-02A273514D7F}" dt="2024-05-31T13:50:23.131" v="3873" actId="207"/>
          <ac:spMkLst>
            <pc:docMk/>
            <pc:sldMk cId="4228410958" sldId="304"/>
            <ac:spMk id="3" creationId="{FC10F8CB-9DF8-0508-CA7A-AE70FC1C062A}"/>
          </ac:spMkLst>
        </pc:spChg>
        <pc:spChg chg="mod">
          <ac:chgData name="GENNY FEDELE" userId="b9e2b6d7-8b96-4bb3-ba7c-0ef809a3b177" providerId="ADAL" clId="{DCF7616E-AA88-4197-A2CD-02A273514D7F}" dt="2024-05-31T13:49:34.033" v="3867" actId="14100"/>
          <ac:spMkLst>
            <pc:docMk/>
            <pc:sldMk cId="4228410958" sldId="304"/>
            <ac:spMk id="8" creationId="{31650ABF-FBB2-E61D-AF79-6C8B5B601370}"/>
          </ac:spMkLst>
        </pc:spChg>
        <pc:picChg chg="add mod">
          <ac:chgData name="GENNY FEDELE" userId="b9e2b6d7-8b96-4bb3-ba7c-0ef809a3b177" providerId="ADAL" clId="{DCF7616E-AA88-4197-A2CD-02A273514D7F}" dt="2024-05-30T07:03:46.167" v="3508" actId="1076"/>
          <ac:picMkLst>
            <pc:docMk/>
            <pc:sldMk cId="4228410958" sldId="304"/>
            <ac:picMk id="4" creationId="{A1B9C0FE-038D-8119-849D-C783175A9E9E}"/>
          </ac:picMkLst>
        </pc:picChg>
        <pc:picChg chg="del">
          <ac:chgData name="GENNY FEDELE" userId="b9e2b6d7-8b96-4bb3-ba7c-0ef809a3b177" providerId="ADAL" clId="{DCF7616E-AA88-4197-A2CD-02A273514D7F}" dt="2024-05-30T07:03:07.184" v="3503" actId="478"/>
          <ac:picMkLst>
            <pc:docMk/>
            <pc:sldMk cId="4228410958" sldId="304"/>
            <ac:picMk id="7" creationId="{3EC90752-1934-BC29-C76B-1F37408EF9E9}"/>
          </ac:picMkLst>
        </pc:picChg>
      </pc:sldChg>
      <pc:sldChg chg="addSp delSp modSp mod">
        <pc:chgData name="GENNY FEDELE" userId="b9e2b6d7-8b96-4bb3-ba7c-0ef809a3b177" providerId="ADAL" clId="{DCF7616E-AA88-4197-A2CD-02A273514D7F}" dt="2024-05-31T14:17:37.530" v="4525" actId="14100"/>
        <pc:sldMkLst>
          <pc:docMk/>
          <pc:sldMk cId="1420826011" sldId="305"/>
        </pc:sldMkLst>
        <pc:spChg chg="add mod">
          <ac:chgData name="GENNY FEDELE" userId="b9e2b6d7-8b96-4bb3-ba7c-0ef809a3b177" providerId="ADAL" clId="{DCF7616E-AA88-4197-A2CD-02A273514D7F}" dt="2024-05-31T14:17:37.530" v="4525" actId="14100"/>
          <ac:spMkLst>
            <pc:docMk/>
            <pc:sldMk cId="1420826011" sldId="305"/>
            <ac:spMk id="2" creationId="{1B4CDE25-C267-C9B6-622C-4229687BA9ED}"/>
          </ac:spMkLst>
        </pc:spChg>
        <pc:spChg chg="mod">
          <ac:chgData name="GENNY FEDELE" userId="b9e2b6d7-8b96-4bb3-ba7c-0ef809a3b177" providerId="ADAL" clId="{DCF7616E-AA88-4197-A2CD-02A273514D7F}" dt="2024-05-31T13:50:35.887" v="3874" actId="207"/>
          <ac:spMkLst>
            <pc:docMk/>
            <pc:sldMk cId="1420826011" sldId="305"/>
            <ac:spMk id="3" creationId="{FC10F8CB-9DF8-0508-CA7A-AE70FC1C062A}"/>
          </ac:spMkLst>
        </pc:spChg>
        <pc:picChg chg="del">
          <ac:chgData name="GENNY FEDELE" userId="b9e2b6d7-8b96-4bb3-ba7c-0ef809a3b177" providerId="ADAL" clId="{DCF7616E-AA88-4197-A2CD-02A273514D7F}" dt="2024-05-30T07:14:32.384" v="3579" actId="478"/>
          <ac:picMkLst>
            <pc:docMk/>
            <pc:sldMk cId="1420826011" sldId="305"/>
            <ac:picMk id="4" creationId="{A1B9C0FE-038D-8119-849D-C783175A9E9E}"/>
          </ac:picMkLst>
        </pc:picChg>
        <pc:picChg chg="add mod">
          <ac:chgData name="GENNY FEDELE" userId="b9e2b6d7-8b96-4bb3-ba7c-0ef809a3b177" providerId="ADAL" clId="{DCF7616E-AA88-4197-A2CD-02A273514D7F}" dt="2024-05-30T07:14:48.327" v="3585" actId="1076"/>
          <ac:picMkLst>
            <pc:docMk/>
            <pc:sldMk cId="1420826011" sldId="305"/>
            <ac:picMk id="5" creationId="{A4276B06-04DA-594D-A66B-782CCFB9CF78}"/>
          </ac:picMkLst>
        </pc:picChg>
      </pc:sldChg>
      <pc:sldChg chg="addSp delSp modSp add mod">
        <pc:chgData name="GENNY FEDELE" userId="b9e2b6d7-8b96-4bb3-ba7c-0ef809a3b177" providerId="ADAL" clId="{DCF7616E-AA88-4197-A2CD-02A273514D7F}" dt="2024-05-31T13:51:18.114" v="3879" actId="207"/>
        <pc:sldMkLst>
          <pc:docMk/>
          <pc:sldMk cId="3511212883" sldId="306"/>
        </pc:sldMkLst>
        <pc:spChg chg="mod">
          <ac:chgData name="GENNY FEDELE" userId="b9e2b6d7-8b96-4bb3-ba7c-0ef809a3b177" providerId="ADAL" clId="{DCF7616E-AA88-4197-A2CD-02A273514D7F}" dt="2024-05-31T13:51:18.114" v="3879" actId="207"/>
          <ac:spMkLst>
            <pc:docMk/>
            <pc:sldMk cId="3511212883" sldId="306"/>
            <ac:spMk id="2" creationId="{F679FEB9-46BF-9208-08A4-69CC8D9DD4C8}"/>
          </ac:spMkLst>
        </pc:spChg>
        <pc:spChg chg="del mod">
          <ac:chgData name="GENNY FEDELE" userId="b9e2b6d7-8b96-4bb3-ba7c-0ef809a3b177" providerId="ADAL" clId="{DCF7616E-AA88-4197-A2CD-02A273514D7F}" dt="2024-05-30T07:22:48.760" v="3589"/>
          <ac:spMkLst>
            <pc:docMk/>
            <pc:sldMk cId="3511212883" sldId="306"/>
            <ac:spMk id="3" creationId="{FC10F8CB-9DF8-0508-CA7A-AE70FC1C062A}"/>
          </ac:spMkLst>
        </pc:spChg>
        <pc:picChg chg="add mod modCrop">
          <ac:chgData name="GENNY FEDELE" userId="b9e2b6d7-8b96-4bb3-ba7c-0ef809a3b177" providerId="ADAL" clId="{DCF7616E-AA88-4197-A2CD-02A273514D7F}" dt="2024-05-30T07:25:22.297" v="3646" actId="1037"/>
          <ac:picMkLst>
            <pc:docMk/>
            <pc:sldMk cId="3511212883" sldId="306"/>
            <ac:picMk id="4" creationId="{4554DD75-1CF8-7D0D-79B3-7B6AE20684BF}"/>
          </ac:picMkLst>
        </pc:picChg>
        <pc:picChg chg="del">
          <ac:chgData name="GENNY FEDELE" userId="b9e2b6d7-8b96-4bb3-ba7c-0ef809a3b177" providerId="ADAL" clId="{DCF7616E-AA88-4197-A2CD-02A273514D7F}" dt="2024-05-30T07:22:58.025" v="3593" actId="478"/>
          <ac:picMkLst>
            <pc:docMk/>
            <pc:sldMk cId="3511212883" sldId="306"/>
            <ac:picMk id="5" creationId="{A4276B06-04DA-594D-A66B-782CCFB9CF78}"/>
          </ac:picMkLst>
        </pc:picChg>
        <pc:picChg chg="add mod">
          <ac:chgData name="GENNY FEDELE" userId="b9e2b6d7-8b96-4bb3-ba7c-0ef809a3b177" providerId="ADAL" clId="{DCF7616E-AA88-4197-A2CD-02A273514D7F}" dt="2024-05-30T07:23:29.361" v="3600" actId="14100"/>
          <ac:picMkLst>
            <pc:docMk/>
            <pc:sldMk cId="3511212883" sldId="306"/>
            <ac:picMk id="7" creationId="{2914CB4E-5614-F9C1-962A-629365C2CB1B}"/>
          </ac:picMkLst>
        </pc:picChg>
        <pc:picChg chg="add mod">
          <ac:chgData name="GENNY FEDELE" userId="b9e2b6d7-8b96-4bb3-ba7c-0ef809a3b177" providerId="ADAL" clId="{DCF7616E-AA88-4197-A2CD-02A273514D7F}" dt="2024-05-30T07:25:27.154" v="3654" actId="1037"/>
          <ac:picMkLst>
            <pc:docMk/>
            <pc:sldMk cId="3511212883" sldId="306"/>
            <ac:picMk id="9" creationId="{4D50C3B6-D0EE-FC6C-65DA-95AC36319A6B}"/>
          </ac:picMkLst>
        </pc:picChg>
      </pc:sldChg>
      <pc:sldChg chg="addSp modSp mod">
        <pc:chgData name="GENNY FEDELE" userId="b9e2b6d7-8b96-4bb3-ba7c-0ef809a3b177" providerId="ADAL" clId="{DCF7616E-AA88-4197-A2CD-02A273514D7F}" dt="2024-05-31T13:51:31.138" v="3880" actId="207"/>
        <pc:sldMkLst>
          <pc:docMk/>
          <pc:sldMk cId="3751390979" sldId="307"/>
        </pc:sldMkLst>
        <pc:spChg chg="mod">
          <ac:chgData name="GENNY FEDELE" userId="b9e2b6d7-8b96-4bb3-ba7c-0ef809a3b177" providerId="ADAL" clId="{DCF7616E-AA88-4197-A2CD-02A273514D7F}" dt="2024-05-31T13:51:31.138" v="3880" actId="207"/>
          <ac:spMkLst>
            <pc:docMk/>
            <pc:sldMk cId="3751390979" sldId="307"/>
            <ac:spMk id="3" creationId="{F3927A28-9B75-AC39-40AC-F00D7B7F5957}"/>
          </ac:spMkLst>
        </pc:spChg>
        <pc:spChg chg="mod">
          <ac:chgData name="GENNY FEDELE" userId="b9e2b6d7-8b96-4bb3-ba7c-0ef809a3b177" providerId="ADAL" clId="{DCF7616E-AA88-4197-A2CD-02A273514D7F}" dt="2024-05-30T07:46:31.608" v="3677" actId="20577"/>
          <ac:spMkLst>
            <pc:docMk/>
            <pc:sldMk cId="3751390979" sldId="307"/>
            <ac:spMk id="8" creationId="{31650ABF-FBB2-E61D-AF79-6C8B5B601370}"/>
          </ac:spMkLst>
        </pc:spChg>
        <pc:picChg chg="add mod">
          <ac:chgData name="GENNY FEDELE" userId="b9e2b6d7-8b96-4bb3-ba7c-0ef809a3b177" providerId="ADAL" clId="{DCF7616E-AA88-4197-A2CD-02A273514D7F}" dt="2024-05-30T07:46:50.951" v="3680" actId="1076"/>
          <ac:picMkLst>
            <pc:docMk/>
            <pc:sldMk cId="3751390979" sldId="307"/>
            <ac:picMk id="10" creationId="{9D1068BC-B76B-97BE-1C1D-87798DB0D84D}"/>
          </ac:picMkLst>
        </pc:picChg>
      </pc:sldChg>
      <pc:sldChg chg="addSp modSp mod">
        <pc:chgData name="GENNY FEDELE" userId="b9e2b6d7-8b96-4bb3-ba7c-0ef809a3b177" providerId="ADAL" clId="{DCF7616E-AA88-4197-A2CD-02A273514D7F}" dt="2024-05-31T13:51:49.253" v="3883" actId="207"/>
        <pc:sldMkLst>
          <pc:docMk/>
          <pc:sldMk cId="2912323226" sldId="308"/>
        </pc:sldMkLst>
        <pc:spChg chg="mod">
          <ac:chgData name="GENNY FEDELE" userId="b9e2b6d7-8b96-4bb3-ba7c-0ef809a3b177" providerId="ADAL" clId="{DCF7616E-AA88-4197-A2CD-02A273514D7F}" dt="2024-05-31T13:51:49.253" v="3883" actId="207"/>
          <ac:spMkLst>
            <pc:docMk/>
            <pc:sldMk cId="2912323226" sldId="308"/>
            <ac:spMk id="3" creationId="{F3927A28-9B75-AC39-40AC-F00D7B7F5957}"/>
          </ac:spMkLst>
        </pc:spChg>
        <pc:picChg chg="add mod modCrop">
          <ac:chgData name="GENNY FEDELE" userId="b9e2b6d7-8b96-4bb3-ba7c-0ef809a3b177" providerId="ADAL" clId="{DCF7616E-AA88-4197-A2CD-02A273514D7F}" dt="2024-05-30T07:50:49.089" v="3693" actId="14100"/>
          <ac:picMkLst>
            <pc:docMk/>
            <pc:sldMk cId="2912323226" sldId="308"/>
            <ac:picMk id="4" creationId="{6B794AFA-FAF7-680A-4206-CAD4D5E2C87B}"/>
          </ac:picMkLst>
        </pc:picChg>
        <pc:picChg chg="add mod">
          <ac:chgData name="GENNY FEDELE" userId="b9e2b6d7-8b96-4bb3-ba7c-0ef809a3b177" providerId="ADAL" clId="{DCF7616E-AA88-4197-A2CD-02A273514D7F}" dt="2024-05-30T07:52:26.647" v="3698" actId="1076"/>
          <ac:picMkLst>
            <pc:docMk/>
            <pc:sldMk cId="2912323226" sldId="308"/>
            <ac:picMk id="6" creationId="{454CF3BE-0160-BD36-EDB4-41C0F498A4F4}"/>
          </ac:picMkLst>
        </pc:picChg>
        <pc:picChg chg="add mod">
          <ac:chgData name="GENNY FEDELE" userId="b9e2b6d7-8b96-4bb3-ba7c-0ef809a3b177" providerId="ADAL" clId="{DCF7616E-AA88-4197-A2CD-02A273514D7F}" dt="2024-05-30T07:52:33.815" v="3703" actId="1038"/>
          <ac:picMkLst>
            <pc:docMk/>
            <pc:sldMk cId="2912323226" sldId="308"/>
            <ac:picMk id="7" creationId="{41E942D5-83D3-470B-6B64-31673F97BD2E}"/>
          </ac:picMkLst>
        </pc:picChg>
      </pc:sldChg>
      <pc:sldChg chg="addSp delSp modSp add mod">
        <pc:chgData name="GENNY FEDELE" userId="b9e2b6d7-8b96-4bb3-ba7c-0ef809a3b177" providerId="ADAL" clId="{DCF7616E-AA88-4197-A2CD-02A273514D7F}" dt="2024-05-31T13:52:04.796" v="3885" actId="207"/>
        <pc:sldMkLst>
          <pc:docMk/>
          <pc:sldMk cId="2178323773" sldId="309"/>
        </pc:sldMkLst>
        <pc:spChg chg="add">
          <ac:chgData name="GENNY FEDELE" userId="b9e2b6d7-8b96-4bb3-ba7c-0ef809a3b177" providerId="ADAL" clId="{DCF7616E-AA88-4197-A2CD-02A273514D7F}" dt="2024-05-30T07:58:57.994" v="3723"/>
          <ac:spMkLst>
            <pc:docMk/>
            <pc:sldMk cId="2178323773" sldId="309"/>
            <ac:spMk id="2" creationId="{7102F31B-D76F-CE60-179F-595021DC897E}"/>
          </ac:spMkLst>
        </pc:spChg>
        <pc:spChg chg="del mod">
          <ac:chgData name="GENNY FEDELE" userId="b9e2b6d7-8b96-4bb3-ba7c-0ef809a3b177" providerId="ADAL" clId="{DCF7616E-AA88-4197-A2CD-02A273514D7F}" dt="2024-05-30T07:59:13.651" v="3729"/>
          <ac:spMkLst>
            <pc:docMk/>
            <pc:sldMk cId="2178323773" sldId="309"/>
            <ac:spMk id="3" creationId="{F3927A28-9B75-AC39-40AC-F00D7B7F5957}"/>
          </ac:spMkLst>
        </pc:spChg>
        <pc:spChg chg="add">
          <ac:chgData name="GENNY FEDELE" userId="b9e2b6d7-8b96-4bb3-ba7c-0ef809a3b177" providerId="ADAL" clId="{DCF7616E-AA88-4197-A2CD-02A273514D7F}" dt="2024-05-30T07:59:02.748" v="3724"/>
          <ac:spMkLst>
            <pc:docMk/>
            <pc:sldMk cId="2178323773" sldId="309"/>
            <ac:spMk id="5" creationId="{988188F3-C702-A765-F71D-D75E257C08BE}"/>
          </ac:spMkLst>
        </pc:spChg>
        <pc:spChg chg="mod">
          <ac:chgData name="GENNY FEDELE" userId="b9e2b6d7-8b96-4bb3-ba7c-0ef809a3b177" providerId="ADAL" clId="{DCF7616E-AA88-4197-A2CD-02A273514D7F}" dt="2024-05-30T08:00:55.024" v="3754" actId="20577"/>
          <ac:spMkLst>
            <pc:docMk/>
            <pc:sldMk cId="2178323773" sldId="309"/>
            <ac:spMk id="8" creationId="{31650ABF-FBB2-E61D-AF79-6C8B5B601370}"/>
          </ac:spMkLst>
        </pc:spChg>
        <pc:spChg chg="add">
          <ac:chgData name="GENNY FEDELE" userId="b9e2b6d7-8b96-4bb3-ba7c-0ef809a3b177" providerId="ADAL" clId="{DCF7616E-AA88-4197-A2CD-02A273514D7F}" dt="2024-05-30T07:59:06.765" v="3725"/>
          <ac:spMkLst>
            <pc:docMk/>
            <pc:sldMk cId="2178323773" sldId="309"/>
            <ac:spMk id="9" creationId="{5F8F2CBA-EEDF-AF40-57A4-F4B300250786}"/>
          </ac:spMkLst>
        </pc:spChg>
        <pc:spChg chg="add">
          <ac:chgData name="GENNY FEDELE" userId="b9e2b6d7-8b96-4bb3-ba7c-0ef809a3b177" providerId="ADAL" clId="{DCF7616E-AA88-4197-A2CD-02A273514D7F}" dt="2024-05-30T07:59:12.316" v="3727"/>
          <ac:spMkLst>
            <pc:docMk/>
            <pc:sldMk cId="2178323773" sldId="309"/>
            <ac:spMk id="10" creationId="{DD190D36-10D8-4CBD-F755-2D2CDD213A78}"/>
          </ac:spMkLst>
        </pc:spChg>
        <pc:spChg chg="add mod">
          <ac:chgData name="GENNY FEDELE" userId="b9e2b6d7-8b96-4bb3-ba7c-0ef809a3b177" providerId="ADAL" clId="{DCF7616E-AA88-4197-A2CD-02A273514D7F}" dt="2024-05-31T13:52:04.796" v="3885" actId="207"/>
          <ac:spMkLst>
            <pc:docMk/>
            <pc:sldMk cId="2178323773" sldId="309"/>
            <ac:spMk id="11" creationId="{28BF3230-EE16-7E92-DD25-39CD5099240A}"/>
          </ac:spMkLst>
        </pc:spChg>
        <pc:spChg chg="add">
          <ac:chgData name="GENNY FEDELE" userId="b9e2b6d7-8b96-4bb3-ba7c-0ef809a3b177" providerId="ADAL" clId="{DCF7616E-AA88-4197-A2CD-02A273514D7F}" dt="2024-05-30T07:59:21.076" v="3731"/>
          <ac:spMkLst>
            <pc:docMk/>
            <pc:sldMk cId="2178323773" sldId="309"/>
            <ac:spMk id="12" creationId="{B3D8A64F-3436-74DE-E85C-2E93B1F5C810}"/>
          </ac:spMkLst>
        </pc:spChg>
        <pc:picChg chg="del">
          <ac:chgData name="GENNY FEDELE" userId="b9e2b6d7-8b96-4bb3-ba7c-0ef809a3b177" providerId="ADAL" clId="{DCF7616E-AA88-4197-A2CD-02A273514D7F}" dt="2024-05-30T07:58:55.659" v="3720" actId="478"/>
          <ac:picMkLst>
            <pc:docMk/>
            <pc:sldMk cId="2178323773" sldId="309"/>
            <ac:picMk id="4" creationId="{6B794AFA-FAF7-680A-4206-CAD4D5E2C87B}"/>
          </ac:picMkLst>
        </pc:picChg>
        <pc:picChg chg="del">
          <ac:chgData name="GENNY FEDELE" userId="b9e2b6d7-8b96-4bb3-ba7c-0ef809a3b177" providerId="ADAL" clId="{DCF7616E-AA88-4197-A2CD-02A273514D7F}" dt="2024-05-30T07:58:56.126" v="3721" actId="478"/>
          <ac:picMkLst>
            <pc:docMk/>
            <pc:sldMk cId="2178323773" sldId="309"/>
            <ac:picMk id="6" creationId="{454CF3BE-0160-BD36-EDB4-41C0F498A4F4}"/>
          </ac:picMkLst>
        </pc:picChg>
        <pc:picChg chg="del">
          <ac:chgData name="GENNY FEDELE" userId="b9e2b6d7-8b96-4bb3-ba7c-0ef809a3b177" providerId="ADAL" clId="{DCF7616E-AA88-4197-A2CD-02A273514D7F}" dt="2024-05-30T07:58:56.565" v="3722" actId="478"/>
          <ac:picMkLst>
            <pc:docMk/>
            <pc:sldMk cId="2178323773" sldId="309"/>
            <ac:picMk id="7" creationId="{41E942D5-83D3-470B-6B64-31673F97BD2E}"/>
          </ac:picMkLst>
        </pc:picChg>
        <pc:picChg chg="add mod">
          <ac:chgData name="GENNY FEDELE" userId="b9e2b6d7-8b96-4bb3-ba7c-0ef809a3b177" providerId="ADAL" clId="{DCF7616E-AA88-4197-A2CD-02A273514D7F}" dt="2024-05-30T08:00:31.375" v="3743" actId="1076"/>
          <ac:picMkLst>
            <pc:docMk/>
            <pc:sldMk cId="2178323773" sldId="309"/>
            <ac:picMk id="14" creationId="{0344DAE7-6821-7B30-B9A0-A7AE7273D4D5}"/>
          </ac:picMkLst>
        </pc:picChg>
      </pc:sldChg>
      <pc:sldChg chg="modSp mod">
        <pc:chgData name="GENNY FEDELE" userId="b9e2b6d7-8b96-4bb3-ba7c-0ef809a3b177" providerId="ADAL" clId="{DCF7616E-AA88-4197-A2CD-02A273514D7F}" dt="2024-05-31T13:44:48.453" v="3846" actId="207"/>
        <pc:sldMkLst>
          <pc:docMk/>
          <pc:sldMk cId="1757169250" sldId="311"/>
        </pc:sldMkLst>
        <pc:spChg chg="mod">
          <ac:chgData name="GENNY FEDELE" userId="b9e2b6d7-8b96-4bb3-ba7c-0ef809a3b177" providerId="ADAL" clId="{DCF7616E-AA88-4197-A2CD-02A273514D7F}" dt="2024-05-31T13:44:48.453" v="3846" actId="207"/>
          <ac:spMkLst>
            <pc:docMk/>
            <pc:sldMk cId="1757169250" sldId="311"/>
            <ac:spMk id="5" creationId="{E5B00AC5-7465-AB5B-45C8-30A461644926}"/>
          </ac:spMkLst>
        </pc:spChg>
      </pc:sldChg>
      <pc:sldChg chg="modSp mod">
        <pc:chgData name="GENNY FEDELE" userId="b9e2b6d7-8b96-4bb3-ba7c-0ef809a3b177" providerId="ADAL" clId="{DCF7616E-AA88-4197-A2CD-02A273514D7F}" dt="2024-06-07T12:09:14.704" v="8016" actId="20577"/>
        <pc:sldMkLst>
          <pc:docMk/>
          <pc:sldMk cId="1193657260" sldId="314"/>
        </pc:sldMkLst>
        <pc:spChg chg="mod">
          <ac:chgData name="GENNY FEDELE" userId="b9e2b6d7-8b96-4bb3-ba7c-0ef809a3b177" providerId="ADAL" clId="{DCF7616E-AA88-4197-A2CD-02A273514D7F}" dt="2024-05-31T13:45:00.153" v="3847" actId="207"/>
          <ac:spMkLst>
            <pc:docMk/>
            <pc:sldMk cId="1193657260" sldId="314"/>
            <ac:spMk id="8" creationId="{48777217-A80E-5353-9FB9-BD49F90A6053}"/>
          </ac:spMkLst>
        </pc:spChg>
        <pc:spChg chg="mod">
          <ac:chgData name="GENNY FEDELE" userId="b9e2b6d7-8b96-4bb3-ba7c-0ef809a3b177" providerId="ADAL" clId="{DCF7616E-AA88-4197-A2CD-02A273514D7F}" dt="2024-06-07T12:09:14.704" v="8016" actId="20577"/>
          <ac:spMkLst>
            <pc:docMk/>
            <pc:sldMk cId="1193657260" sldId="314"/>
            <ac:spMk id="10" creationId="{6FE44F21-627C-D62D-50D2-351FFA9BF694}"/>
          </ac:spMkLst>
        </pc:spChg>
        <pc:spChg chg="mod">
          <ac:chgData name="GENNY FEDELE" userId="b9e2b6d7-8b96-4bb3-ba7c-0ef809a3b177" providerId="ADAL" clId="{DCF7616E-AA88-4197-A2CD-02A273514D7F}" dt="2024-05-31T13:27:30.487" v="3774" actId="113"/>
          <ac:spMkLst>
            <pc:docMk/>
            <pc:sldMk cId="1193657260" sldId="314"/>
            <ac:spMk id="11" creationId="{C672B2ED-329A-9F34-1929-66EEFEE99A53}"/>
          </ac:spMkLst>
        </pc:spChg>
      </pc:sldChg>
      <pc:sldChg chg="addSp modSp mod">
        <pc:chgData name="GENNY FEDELE" userId="b9e2b6d7-8b96-4bb3-ba7c-0ef809a3b177" providerId="ADAL" clId="{DCF7616E-AA88-4197-A2CD-02A273514D7F}" dt="2024-06-07T12:23:35.219" v="8087" actId="20577"/>
        <pc:sldMkLst>
          <pc:docMk/>
          <pc:sldMk cId="3138845483" sldId="315"/>
        </pc:sldMkLst>
        <pc:spChg chg="add mod">
          <ac:chgData name="GENNY FEDELE" userId="b9e2b6d7-8b96-4bb3-ba7c-0ef809a3b177" providerId="ADAL" clId="{DCF7616E-AA88-4197-A2CD-02A273514D7F}" dt="2024-06-07T12:23:35.219" v="8087" actId="20577"/>
          <ac:spMkLst>
            <pc:docMk/>
            <pc:sldMk cId="3138845483" sldId="315"/>
            <ac:spMk id="2" creationId="{A546F32A-8331-16E7-889D-65DCF30A380A}"/>
          </ac:spMkLst>
        </pc:spChg>
        <pc:spChg chg="add mod">
          <ac:chgData name="GENNY FEDELE" userId="b9e2b6d7-8b96-4bb3-ba7c-0ef809a3b177" providerId="ADAL" clId="{DCF7616E-AA88-4197-A2CD-02A273514D7F}" dt="2024-06-04T14:41:07.669" v="5196"/>
          <ac:spMkLst>
            <pc:docMk/>
            <pc:sldMk cId="3138845483" sldId="315"/>
            <ac:spMk id="3" creationId="{91EBA524-DC9A-2574-FF38-48960D901EE9}"/>
          </ac:spMkLst>
        </pc:spChg>
      </pc:sldChg>
      <pc:sldChg chg="addSp modSp mod">
        <pc:chgData name="GENNY FEDELE" userId="b9e2b6d7-8b96-4bb3-ba7c-0ef809a3b177" providerId="ADAL" clId="{DCF7616E-AA88-4197-A2CD-02A273514D7F}" dt="2024-06-04T14:41:09.840" v="5197"/>
        <pc:sldMkLst>
          <pc:docMk/>
          <pc:sldMk cId="899496140" sldId="316"/>
        </pc:sldMkLst>
        <pc:spChg chg="add mod">
          <ac:chgData name="GENNY FEDELE" userId="b9e2b6d7-8b96-4bb3-ba7c-0ef809a3b177" providerId="ADAL" clId="{DCF7616E-AA88-4197-A2CD-02A273514D7F}" dt="2024-06-04T14:41:01.936" v="5195" actId="1076"/>
          <ac:spMkLst>
            <pc:docMk/>
            <pc:sldMk cId="899496140" sldId="316"/>
            <ac:spMk id="2" creationId="{ADB8EA86-9C9E-6EF5-B294-9DC7221DD9C8}"/>
          </ac:spMkLst>
        </pc:spChg>
        <pc:spChg chg="add mod">
          <ac:chgData name="GENNY FEDELE" userId="b9e2b6d7-8b96-4bb3-ba7c-0ef809a3b177" providerId="ADAL" clId="{DCF7616E-AA88-4197-A2CD-02A273514D7F}" dt="2024-06-04T14:41:09.840" v="5197"/>
          <ac:spMkLst>
            <pc:docMk/>
            <pc:sldMk cId="899496140" sldId="316"/>
            <ac:spMk id="4" creationId="{113BA94E-893E-526D-8FCC-9F47C515766F}"/>
          </ac:spMkLst>
        </pc:spChg>
        <pc:picChg chg="add mod modCrop">
          <ac:chgData name="GENNY FEDELE" userId="b9e2b6d7-8b96-4bb3-ba7c-0ef809a3b177" providerId="ADAL" clId="{DCF7616E-AA88-4197-A2CD-02A273514D7F}" dt="2024-06-04T14:41:00.199" v="5194" actId="1076"/>
          <ac:picMkLst>
            <pc:docMk/>
            <pc:sldMk cId="899496140" sldId="316"/>
            <ac:picMk id="3" creationId="{F0711B78-AD07-0950-511B-D47097FA1DEC}"/>
          </ac:picMkLst>
        </pc:picChg>
      </pc:sldChg>
      <pc:sldChg chg="addSp modSp mod">
        <pc:chgData name="GENNY FEDELE" userId="b9e2b6d7-8b96-4bb3-ba7c-0ef809a3b177" providerId="ADAL" clId="{DCF7616E-AA88-4197-A2CD-02A273514D7F}" dt="2024-06-07T12:24:21.634" v="8090" actId="1076"/>
        <pc:sldMkLst>
          <pc:docMk/>
          <pc:sldMk cId="3243744041" sldId="317"/>
        </pc:sldMkLst>
        <pc:spChg chg="add mod">
          <ac:chgData name="GENNY FEDELE" userId="b9e2b6d7-8b96-4bb3-ba7c-0ef809a3b177" providerId="ADAL" clId="{DCF7616E-AA88-4197-A2CD-02A273514D7F}" dt="2024-06-04T14:44:41.978" v="5506" actId="20577"/>
          <ac:spMkLst>
            <pc:docMk/>
            <pc:sldMk cId="3243744041" sldId="317"/>
            <ac:spMk id="2" creationId="{7BE34DAB-3830-8104-4BEE-6EA15725A84E}"/>
          </ac:spMkLst>
        </pc:spChg>
        <pc:spChg chg="mod">
          <ac:chgData name="GENNY FEDELE" userId="b9e2b6d7-8b96-4bb3-ba7c-0ef809a3b177" providerId="ADAL" clId="{DCF7616E-AA88-4197-A2CD-02A273514D7F}" dt="2024-06-07T12:24:04.210" v="8088" actId="1076"/>
          <ac:spMkLst>
            <pc:docMk/>
            <pc:sldMk cId="3243744041" sldId="317"/>
            <ac:spMk id="3" creationId="{2DEA1A6C-3B2C-7D2B-2802-2001BA5F0CA5}"/>
          </ac:spMkLst>
        </pc:spChg>
        <pc:picChg chg="add mod">
          <ac:chgData name="GENNY FEDELE" userId="b9e2b6d7-8b96-4bb3-ba7c-0ef809a3b177" providerId="ADAL" clId="{DCF7616E-AA88-4197-A2CD-02A273514D7F}" dt="2024-06-04T14:44:03.567" v="5425" actId="1076"/>
          <ac:picMkLst>
            <pc:docMk/>
            <pc:sldMk cId="3243744041" sldId="317"/>
            <ac:picMk id="4" creationId="{37D37A65-C543-C548-00D1-099AC5B25C1D}"/>
          </ac:picMkLst>
        </pc:picChg>
        <pc:picChg chg="add mod">
          <ac:chgData name="GENNY FEDELE" userId="b9e2b6d7-8b96-4bb3-ba7c-0ef809a3b177" providerId="ADAL" clId="{DCF7616E-AA88-4197-A2CD-02A273514D7F}" dt="2024-06-04T14:43:55.688" v="5423" actId="1076"/>
          <ac:picMkLst>
            <pc:docMk/>
            <pc:sldMk cId="3243744041" sldId="317"/>
            <ac:picMk id="6" creationId="{50B35865-F309-686A-A4C8-D5C69D2C1EB5}"/>
          </ac:picMkLst>
        </pc:picChg>
        <pc:picChg chg="add mod">
          <ac:chgData name="GENNY FEDELE" userId="b9e2b6d7-8b96-4bb3-ba7c-0ef809a3b177" providerId="ADAL" clId="{DCF7616E-AA88-4197-A2CD-02A273514D7F}" dt="2024-06-07T12:24:21.634" v="8090" actId="1076"/>
          <ac:picMkLst>
            <pc:docMk/>
            <pc:sldMk cId="3243744041" sldId="317"/>
            <ac:picMk id="9" creationId="{0C363386-60E9-B57C-D3E3-DC06DB018C52}"/>
          </ac:picMkLst>
        </pc:picChg>
      </pc:sldChg>
      <pc:sldChg chg="addSp modSp mod">
        <pc:chgData name="GENNY FEDELE" userId="b9e2b6d7-8b96-4bb3-ba7c-0ef809a3b177" providerId="ADAL" clId="{DCF7616E-AA88-4197-A2CD-02A273514D7F}" dt="2024-06-07T12:25:43.969" v="8098" actId="207"/>
        <pc:sldMkLst>
          <pc:docMk/>
          <pc:sldMk cId="1656773396" sldId="318"/>
        </pc:sldMkLst>
        <pc:spChg chg="add mod">
          <ac:chgData name="GENNY FEDELE" userId="b9e2b6d7-8b96-4bb3-ba7c-0ef809a3b177" providerId="ADAL" clId="{DCF7616E-AA88-4197-A2CD-02A273514D7F}" dt="2024-06-07T12:25:43.969" v="8098" actId="207"/>
          <ac:spMkLst>
            <pc:docMk/>
            <pc:sldMk cId="1656773396" sldId="318"/>
            <ac:spMk id="2" creationId="{8C751099-98A6-A876-833D-1C047E5C114F}"/>
          </ac:spMkLst>
        </pc:spChg>
        <pc:spChg chg="mod">
          <ac:chgData name="GENNY FEDELE" userId="b9e2b6d7-8b96-4bb3-ba7c-0ef809a3b177" providerId="ADAL" clId="{DCF7616E-AA88-4197-A2CD-02A273514D7F}" dt="2024-06-07T12:25:39.073" v="8097" actId="207"/>
          <ac:spMkLst>
            <pc:docMk/>
            <pc:sldMk cId="1656773396" sldId="318"/>
            <ac:spMk id="3" creationId="{F21A07D3-CA4F-F581-76A0-7A6F9F811734}"/>
          </ac:spMkLst>
        </pc:spChg>
        <pc:picChg chg="add mod modCrop">
          <ac:chgData name="GENNY FEDELE" userId="b9e2b6d7-8b96-4bb3-ba7c-0ef809a3b177" providerId="ADAL" clId="{DCF7616E-AA88-4197-A2CD-02A273514D7F}" dt="2024-06-04T14:48:49.624" v="5779" actId="1076"/>
          <ac:picMkLst>
            <pc:docMk/>
            <pc:sldMk cId="1656773396" sldId="318"/>
            <ac:picMk id="4" creationId="{51B0F85B-4507-5A96-A0C4-2EFFD1D472E1}"/>
          </ac:picMkLst>
        </pc:picChg>
        <pc:picChg chg="add mod modCrop">
          <ac:chgData name="GENNY FEDELE" userId="b9e2b6d7-8b96-4bb3-ba7c-0ef809a3b177" providerId="ADAL" clId="{DCF7616E-AA88-4197-A2CD-02A273514D7F}" dt="2024-06-04T14:47:43.359" v="5772" actId="14100"/>
          <ac:picMkLst>
            <pc:docMk/>
            <pc:sldMk cId="1656773396" sldId="318"/>
            <ac:picMk id="5" creationId="{0C17C6D9-0BF6-C9D9-3818-108FA5082D29}"/>
          </ac:picMkLst>
        </pc:picChg>
      </pc:sldChg>
      <pc:sldChg chg="addSp modSp mod">
        <pc:chgData name="GENNY FEDELE" userId="b9e2b6d7-8b96-4bb3-ba7c-0ef809a3b177" providerId="ADAL" clId="{DCF7616E-AA88-4197-A2CD-02A273514D7F}" dt="2024-06-07T12:26:10.267" v="8102" actId="207"/>
        <pc:sldMkLst>
          <pc:docMk/>
          <pc:sldMk cId="3830790981" sldId="319"/>
        </pc:sldMkLst>
        <pc:spChg chg="add mod">
          <ac:chgData name="GENNY FEDELE" userId="b9e2b6d7-8b96-4bb3-ba7c-0ef809a3b177" providerId="ADAL" clId="{DCF7616E-AA88-4197-A2CD-02A273514D7F}" dt="2024-06-07T12:26:10.267" v="8102" actId="207"/>
          <ac:spMkLst>
            <pc:docMk/>
            <pc:sldMk cId="3830790981" sldId="319"/>
            <ac:spMk id="2" creationId="{73DB1E34-6AEA-3AA1-39CD-5BDE882D2498}"/>
          </ac:spMkLst>
        </pc:spChg>
      </pc:sldChg>
      <pc:sldChg chg="addSp delSp modSp mod">
        <pc:chgData name="GENNY FEDELE" userId="b9e2b6d7-8b96-4bb3-ba7c-0ef809a3b177" providerId="ADAL" clId="{DCF7616E-AA88-4197-A2CD-02A273514D7F}" dt="2024-06-07T12:27:21.215" v="8110" actId="207"/>
        <pc:sldMkLst>
          <pc:docMk/>
          <pc:sldMk cId="273131508" sldId="320"/>
        </pc:sldMkLst>
        <pc:spChg chg="add mod">
          <ac:chgData name="GENNY FEDELE" userId="b9e2b6d7-8b96-4bb3-ba7c-0ef809a3b177" providerId="ADAL" clId="{DCF7616E-AA88-4197-A2CD-02A273514D7F}" dt="2024-06-07T12:27:21.215" v="8110" actId="207"/>
          <ac:spMkLst>
            <pc:docMk/>
            <pc:sldMk cId="273131508" sldId="320"/>
            <ac:spMk id="7" creationId="{A6DEBBAC-16A2-3F0C-D3D6-3D0FA0CE7553}"/>
          </ac:spMkLst>
        </pc:spChg>
        <pc:spChg chg="del mod">
          <ac:chgData name="GENNY FEDELE" userId="b9e2b6d7-8b96-4bb3-ba7c-0ef809a3b177" providerId="ADAL" clId="{DCF7616E-AA88-4197-A2CD-02A273514D7F}" dt="2024-06-07T12:26:56.924" v="8105" actId="478"/>
          <ac:spMkLst>
            <pc:docMk/>
            <pc:sldMk cId="273131508" sldId="320"/>
            <ac:spMk id="15" creationId="{48558CFB-4E45-858D-02EE-F21BF55E15C1}"/>
          </ac:spMkLst>
        </pc:spChg>
        <pc:picChg chg="add mod modCrop">
          <ac:chgData name="GENNY FEDELE" userId="b9e2b6d7-8b96-4bb3-ba7c-0ef809a3b177" providerId="ADAL" clId="{DCF7616E-AA88-4197-A2CD-02A273514D7F}" dt="2024-06-04T14:53:22.249" v="6156" actId="1076"/>
          <ac:picMkLst>
            <pc:docMk/>
            <pc:sldMk cId="273131508" sldId="320"/>
            <ac:picMk id="2" creationId="{A01C9CC3-19AF-CFC2-0B68-5A130EF2AFF2}"/>
          </ac:picMkLst>
        </pc:picChg>
        <pc:picChg chg="add mod modCrop">
          <ac:chgData name="GENNY FEDELE" userId="b9e2b6d7-8b96-4bb3-ba7c-0ef809a3b177" providerId="ADAL" clId="{DCF7616E-AA88-4197-A2CD-02A273514D7F}" dt="2024-06-04T14:53:24.433" v="6157" actId="1076"/>
          <ac:picMkLst>
            <pc:docMk/>
            <pc:sldMk cId="273131508" sldId="320"/>
            <ac:picMk id="3" creationId="{B32EAFB7-B558-1EA2-542F-661D627568C5}"/>
          </ac:picMkLst>
        </pc:picChg>
        <pc:picChg chg="add mod modCrop">
          <ac:chgData name="GENNY FEDELE" userId="b9e2b6d7-8b96-4bb3-ba7c-0ef809a3b177" providerId="ADAL" clId="{DCF7616E-AA88-4197-A2CD-02A273514D7F}" dt="2024-06-04T14:53:28.160" v="6158" actId="1076"/>
          <ac:picMkLst>
            <pc:docMk/>
            <pc:sldMk cId="273131508" sldId="320"/>
            <ac:picMk id="5" creationId="{E32B2878-0C2E-8D99-3B38-CE011A19073B}"/>
          </ac:picMkLst>
        </pc:picChg>
      </pc:sldChg>
      <pc:sldChg chg="addSp delSp modSp mod">
        <pc:chgData name="GENNY FEDELE" userId="b9e2b6d7-8b96-4bb3-ba7c-0ef809a3b177" providerId="ADAL" clId="{DCF7616E-AA88-4197-A2CD-02A273514D7F}" dt="2024-06-07T12:31:19.108" v="8119" actId="207"/>
        <pc:sldMkLst>
          <pc:docMk/>
          <pc:sldMk cId="1161243253" sldId="321"/>
        </pc:sldMkLst>
        <pc:spChg chg="add mod">
          <ac:chgData name="GENNY FEDELE" userId="b9e2b6d7-8b96-4bb3-ba7c-0ef809a3b177" providerId="ADAL" clId="{DCF7616E-AA88-4197-A2CD-02A273514D7F}" dt="2024-06-07T12:31:04.466" v="8116" actId="207"/>
          <ac:spMkLst>
            <pc:docMk/>
            <pc:sldMk cId="1161243253" sldId="321"/>
            <ac:spMk id="2" creationId="{E0474B4C-765C-6C87-CD70-CD1C04E7FD5A}"/>
          </ac:spMkLst>
        </pc:spChg>
        <pc:spChg chg="add mod">
          <ac:chgData name="GENNY FEDELE" userId="b9e2b6d7-8b96-4bb3-ba7c-0ef809a3b177" providerId="ADAL" clId="{DCF7616E-AA88-4197-A2CD-02A273514D7F}" dt="2024-06-07T12:31:19.108" v="8119" actId="207"/>
          <ac:spMkLst>
            <pc:docMk/>
            <pc:sldMk cId="1161243253" sldId="321"/>
            <ac:spMk id="3" creationId="{6E33743B-A8B2-FD1A-12EF-BAB4229587B1}"/>
          </ac:spMkLst>
        </pc:spChg>
        <pc:spChg chg="add del mod">
          <ac:chgData name="GENNY FEDELE" userId="b9e2b6d7-8b96-4bb3-ba7c-0ef809a3b177" providerId="ADAL" clId="{DCF7616E-AA88-4197-A2CD-02A273514D7F}" dt="2024-06-07T12:27:51.281" v="8113" actId="2085"/>
          <ac:spMkLst>
            <pc:docMk/>
            <pc:sldMk cId="1161243253" sldId="321"/>
            <ac:spMk id="4" creationId="{B371443C-FF08-21C9-463E-C0A8F75298B5}"/>
          </ac:spMkLst>
        </pc:spChg>
      </pc:sldChg>
      <pc:sldChg chg="addSp delSp modSp mod">
        <pc:chgData name="GENNY FEDELE" userId="b9e2b6d7-8b96-4bb3-ba7c-0ef809a3b177" providerId="ADAL" clId="{DCF7616E-AA88-4197-A2CD-02A273514D7F}" dt="2024-06-07T12:36:32.905" v="8121" actId="1076"/>
        <pc:sldMkLst>
          <pc:docMk/>
          <pc:sldMk cId="1778994535" sldId="322"/>
        </pc:sldMkLst>
        <pc:spChg chg="add mod">
          <ac:chgData name="GENNY FEDELE" userId="b9e2b6d7-8b96-4bb3-ba7c-0ef809a3b177" providerId="ADAL" clId="{DCF7616E-AA88-4197-A2CD-02A273514D7F}" dt="2024-06-07T12:36:32.905" v="8121" actId="1076"/>
          <ac:spMkLst>
            <pc:docMk/>
            <pc:sldMk cId="1778994535" sldId="322"/>
            <ac:spMk id="4" creationId="{2FA04169-5BD8-A0E2-C99D-B3375DF43189}"/>
          </ac:spMkLst>
        </pc:spChg>
        <pc:picChg chg="add del">
          <ac:chgData name="GENNY FEDELE" userId="b9e2b6d7-8b96-4bb3-ba7c-0ef809a3b177" providerId="ADAL" clId="{DCF7616E-AA88-4197-A2CD-02A273514D7F}" dt="2024-06-04T14:40:14.174" v="5182" actId="21"/>
          <ac:picMkLst>
            <pc:docMk/>
            <pc:sldMk cId="1778994535" sldId="322"/>
            <ac:picMk id="3" creationId="{F0711B78-AD07-0950-511B-D47097FA1DEC}"/>
          </ac:picMkLst>
        </pc:picChg>
      </pc:sldChg>
      <pc:sldChg chg="modSp mod">
        <pc:chgData name="GENNY FEDELE" userId="b9e2b6d7-8b96-4bb3-ba7c-0ef809a3b177" providerId="ADAL" clId="{DCF7616E-AA88-4197-A2CD-02A273514D7F}" dt="2024-06-07T12:25:21.273" v="8096" actId="207"/>
        <pc:sldMkLst>
          <pc:docMk/>
          <pc:sldMk cId="2267729158" sldId="323"/>
        </pc:sldMkLst>
        <pc:spChg chg="mod">
          <ac:chgData name="GENNY FEDELE" userId="b9e2b6d7-8b96-4bb3-ba7c-0ef809a3b177" providerId="ADAL" clId="{DCF7616E-AA88-4197-A2CD-02A273514D7F}" dt="2024-06-07T12:25:21.273" v="8096" actId="207"/>
          <ac:spMkLst>
            <pc:docMk/>
            <pc:sldMk cId="2267729158" sldId="323"/>
            <ac:spMk id="5" creationId="{D4EF5AE5-1F7A-DEFA-5BDB-9CA7849F577F}"/>
          </ac:spMkLst>
        </pc:spChg>
        <pc:spChg chg="mod">
          <ac:chgData name="GENNY FEDELE" userId="b9e2b6d7-8b96-4bb3-ba7c-0ef809a3b177" providerId="ADAL" clId="{DCF7616E-AA88-4197-A2CD-02A273514D7F}" dt="2024-06-07T12:22:16.217" v="8068" actId="1076"/>
          <ac:spMkLst>
            <pc:docMk/>
            <pc:sldMk cId="2267729158" sldId="323"/>
            <ac:spMk id="6" creationId="{6B367A9D-FCCF-46F3-14A9-6ABB09C9E389}"/>
          </ac:spMkLst>
        </pc:spChg>
        <pc:picChg chg="mod">
          <ac:chgData name="GENNY FEDELE" userId="b9e2b6d7-8b96-4bb3-ba7c-0ef809a3b177" providerId="ADAL" clId="{DCF7616E-AA88-4197-A2CD-02A273514D7F}" dt="2024-06-07T12:22:11.913" v="8067" actId="14100"/>
          <ac:picMkLst>
            <pc:docMk/>
            <pc:sldMk cId="2267729158" sldId="323"/>
            <ac:picMk id="1026" creationId="{2A8A60A3-0090-9228-8A37-81D4C55694B8}"/>
          </ac:picMkLst>
        </pc:picChg>
      </pc:sldChg>
      <pc:sldChg chg="addSp delSp modSp add mod ord">
        <pc:chgData name="GENNY FEDELE" userId="b9e2b6d7-8b96-4bb3-ba7c-0ef809a3b177" providerId="ADAL" clId="{DCF7616E-AA88-4197-A2CD-02A273514D7F}" dt="2024-05-31T14:16:47.068" v="4520" actId="207"/>
        <pc:sldMkLst>
          <pc:docMk/>
          <pc:sldMk cId="639596068" sldId="324"/>
        </pc:sldMkLst>
        <pc:spChg chg="mod">
          <ac:chgData name="GENNY FEDELE" userId="b9e2b6d7-8b96-4bb3-ba7c-0ef809a3b177" providerId="ADAL" clId="{DCF7616E-AA88-4197-A2CD-02A273514D7F}" dt="2024-05-31T14:16:47.068" v="4520" actId="207"/>
          <ac:spMkLst>
            <pc:docMk/>
            <pc:sldMk cId="639596068" sldId="324"/>
            <ac:spMk id="3" creationId="{F3927A28-9B75-AC39-40AC-F00D7B7F5957}"/>
          </ac:spMkLst>
        </pc:spChg>
        <pc:spChg chg="mod">
          <ac:chgData name="GENNY FEDELE" userId="b9e2b6d7-8b96-4bb3-ba7c-0ef809a3b177" providerId="ADAL" clId="{DCF7616E-AA88-4197-A2CD-02A273514D7F}" dt="2024-05-31T14:06:37.683" v="3896" actId="1076"/>
          <ac:spMkLst>
            <pc:docMk/>
            <pc:sldMk cId="639596068" sldId="324"/>
            <ac:spMk id="8" creationId="{31650ABF-FBB2-E61D-AF79-6C8B5B601370}"/>
          </ac:spMkLst>
        </pc:spChg>
        <pc:picChg chg="add del">
          <ac:chgData name="GENNY FEDELE" userId="b9e2b6d7-8b96-4bb3-ba7c-0ef809a3b177" providerId="ADAL" clId="{DCF7616E-AA88-4197-A2CD-02A273514D7F}" dt="2024-05-31T14:06:39.954" v="3898" actId="478"/>
          <ac:picMkLst>
            <pc:docMk/>
            <pc:sldMk cId="639596068" sldId="324"/>
            <ac:picMk id="4" creationId="{6B794AFA-FAF7-680A-4206-CAD4D5E2C87B}"/>
          </ac:picMkLst>
        </pc:picChg>
        <pc:picChg chg="add mod">
          <ac:chgData name="GENNY FEDELE" userId="b9e2b6d7-8b96-4bb3-ba7c-0ef809a3b177" providerId="ADAL" clId="{DCF7616E-AA88-4197-A2CD-02A273514D7F}" dt="2024-05-31T14:08:21.298" v="4121" actId="1076"/>
          <ac:picMkLst>
            <pc:docMk/>
            <pc:sldMk cId="639596068" sldId="324"/>
            <ac:picMk id="5" creationId="{570D6BDD-B0C7-A863-47C3-6864F674B13E}"/>
          </ac:picMkLst>
        </pc:picChg>
        <pc:picChg chg="add del">
          <ac:chgData name="GENNY FEDELE" userId="b9e2b6d7-8b96-4bb3-ba7c-0ef809a3b177" providerId="ADAL" clId="{DCF7616E-AA88-4197-A2CD-02A273514D7F}" dt="2024-05-31T14:06:40.738" v="3899" actId="478"/>
          <ac:picMkLst>
            <pc:docMk/>
            <pc:sldMk cId="639596068" sldId="324"/>
            <ac:picMk id="6" creationId="{454CF3BE-0160-BD36-EDB4-41C0F498A4F4}"/>
          </ac:picMkLst>
        </pc:picChg>
        <pc:picChg chg="del">
          <ac:chgData name="GENNY FEDELE" userId="b9e2b6d7-8b96-4bb3-ba7c-0ef809a3b177" providerId="ADAL" clId="{DCF7616E-AA88-4197-A2CD-02A273514D7F}" dt="2024-05-31T14:06:41.393" v="3900" actId="478"/>
          <ac:picMkLst>
            <pc:docMk/>
            <pc:sldMk cId="639596068" sldId="324"/>
            <ac:picMk id="7" creationId="{41E942D5-83D3-470B-6B64-31673F97BD2E}"/>
          </ac:picMkLst>
        </pc:picChg>
      </pc:sldChg>
      <pc:sldChg chg="addSp delSp modSp add mod">
        <pc:chgData name="GENNY FEDELE" userId="b9e2b6d7-8b96-4bb3-ba7c-0ef809a3b177" providerId="ADAL" clId="{DCF7616E-AA88-4197-A2CD-02A273514D7F}" dt="2024-05-31T14:16:33.459" v="4519" actId="1035"/>
        <pc:sldMkLst>
          <pc:docMk/>
          <pc:sldMk cId="997473485" sldId="325"/>
        </pc:sldMkLst>
        <pc:spChg chg="mod">
          <ac:chgData name="GENNY FEDELE" userId="b9e2b6d7-8b96-4bb3-ba7c-0ef809a3b177" providerId="ADAL" clId="{DCF7616E-AA88-4197-A2CD-02A273514D7F}" dt="2024-05-31T14:15:55.684" v="4512" actId="207"/>
          <ac:spMkLst>
            <pc:docMk/>
            <pc:sldMk cId="997473485" sldId="325"/>
            <ac:spMk id="3" creationId="{F3927A28-9B75-AC39-40AC-F00D7B7F5957}"/>
          </ac:spMkLst>
        </pc:spChg>
        <pc:spChg chg="add mod">
          <ac:chgData name="GENNY FEDELE" userId="b9e2b6d7-8b96-4bb3-ba7c-0ef809a3b177" providerId="ADAL" clId="{DCF7616E-AA88-4197-A2CD-02A273514D7F}" dt="2024-05-31T14:16:33.459" v="4519" actId="1035"/>
          <ac:spMkLst>
            <pc:docMk/>
            <pc:sldMk cId="997473485" sldId="325"/>
            <ac:spMk id="6" creationId="{10748183-4CFA-1BEA-D9E6-6A6C861EE5DE}"/>
          </ac:spMkLst>
        </pc:spChg>
        <pc:picChg chg="add mod modCrop">
          <ac:chgData name="GENNY FEDELE" userId="b9e2b6d7-8b96-4bb3-ba7c-0ef809a3b177" providerId="ADAL" clId="{DCF7616E-AA88-4197-A2CD-02A273514D7F}" dt="2024-05-31T14:09:36.629" v="4128" actId="732"/>
          <ac:picMkLst>
            <pc:docMk/>
            <pc:sldMk cId="997473485" sldId="325"/>
            <ac:picMk id="4" creationId="{AA384AC4-AEB6-8376-770A-F5F5BB73B3E9}"/>
          </ac:picMkLst>
        </pc:picChg>
        <pc:picChg chg="del">
          <ac:chgData name="GENNY FEDELE" userId="b9e2b6d7-8b96-4bb3-ba7c-0ef809a3b177" providerId="ADAL" clId="{DCF7616E-AA88-4197-A2CD-02A273514D7F}" dt="2024-05-31T14:09:20.927" v="4123" actId="478"/>
          <ac:picMkLst>
            <pc:docMk/>
            <pc:sldMk cId="997473485" sldId="325"/>
            <ac:picMk id="5" creationId="{570D6BDD-B0C7-A863-47C3-6864F674B13E}"/>
          </ac:picMkLst>
        </pc:picChg>
      </pc:sldChg>
      <pc:sldChg chg="addSp delSp modSp new mod">
        <pc:chgData name="GENNY FEDELE" userId="b9e2b6d7-8b96-4bb3-ba7c-0ef809a3b177" providerId="ADAL" clId="{DCF7616E-AA88-4197-A2CD-02A273514D7F}" dt="2024-06-14T09:10:37.487" v="8484" actId="20577"/>
        <pc:sldMkLst>
          <pc:docMk/>
          <pc:sldMk cId="227003349" sldId="326"/>
        </pc:sldMkLst>
        <pc:spChg chg="del">
          <ac:chgData name="GENNY FEDELE" userId="b9e2b6d7-8b96-4bb3-ba7c-0ef809a3b177" providerId="ADAL" clId="{DCF7616E-AA88-4197-A2CD-02A273514D7F}" dt="2024-06-04T12:29:55.942" v="4528" actId="22"/>
          <ac:spMkLst>
            <pc:docMk/>
            <pc:sldMk cId="227003349" sldId="326"/>
            <ac:spMk id="3" creationId="{3676A37B-E2AB-3C8F-BBD4-4B3DA04612CC}"/>
          </ac:spMkLst>
        </pc:spChg>
        <pc:spChg chg="add mod">
          <ac:chgData name="GENNY FEDELE" userId="b9e2b6d7-8b96-4bb3-ba7c-0ef809a3b177" providerId="ADAL" clId="{DCF7616E-AA88-4197-A2CD-02A273514D7F}" dt="2024-06-14T09:10:37.487" v="8484" actId="20577"/>
          <ac:spMkLst>
            <pc:docMk/>
            <pc:sldMk cId="227003349" sldId="326"/>
            <ac:spMk id="7" creationId="{8B384D8E-E9F4-21C4-83F7-57DB785EDE19}"/>
          </ac:spMkLst>
        </pc:spChg>
        <pc:picChg chg="mod">
          <ac:chgData name="GENNY FEDELE" userId="b9e2b6d7-8b96-4bb3-ba7c-0ef809a3b177" providerId="ADAL" clId="{DCF7616E-AA88-4197-A2CD-02A273514D7F}" dt="2024-06-07T12:37:44.266" v="8128" actId="1076"/>
          <ac:picMkLst>
            <pc:docMk/>
            <pc:sldMk cId="227003349" sldId="326"/>
            <ac:picMk id="4" creationId="{78CC8C27-1ADC-5866-15B0-BC6F2CF68751}"/>
          </ac:picMkLst>
        </pc:picChg>
        <pc:picChg chg="add del mod ord">
          <ac:chgData name="GENNY FEDELE" userId="b9e2b6d7-8b96-4bb3-ba7c-0ef809a3b177" providerId="ADAL" clId="{DCF7616E-AA88-4197-A2CD-02A273514D7F}" dt="2024-06-04T14:47:03.912" v="5762" actId="21"/>
          <ac:picMkLst>
            <pc:docMk/>
            <pc:sldMk cId="227003349" sldId="326"/>
            <ac:picMk id="5" creationId="{0C17C6D9-0BF6-C9D9-3818-108FA5082D29}"/>
          </ac:picMkLst>
        </pc:picChg>
      </pc:sldChg>
      <pc:sldChg chg="addSp delSp new mod">
        <pc:chgData name="GENNY FEDELE" userId="b9e2b6d7-8b96-4bb3-ba7c-0ef809a3b177" providerId="ADAL" clId="{DCF7616E-AA88-4197-A2CD-02A273514D7F}" dt="2024-06-04T14:52:11.439" v="6138" actId="21"/>
        <pc:sldMkLst>
          <pc:docMk/>
          <pc:sldMk cId="2051601458" sldId="327"/>
        </pc:sldMkLst>
        <pc:picChg chg="add del">
          <ac:chgData name="GENNY FEDELE" userId="b9e2b6d7-8b96-4bb3-ba7c-0ef809a3b177" providerId="ADAL" clId="{DCF7616E-AA88-4197-A2CD-02A273514D7F}" dt="2024-06-04T14:52:11.439" v="6138" actId="21"/>
          <ac:picMkLst>
            <pc:docMk/>
            <pc:sldMk cId="2051601458" sldId="327"/>
            <ac:picMk id="5" creationId="{E32B2878-0C2E-8D99-3B38-CE011A19073B}"/>
          </ac:picMkLst>
        </pc:picChg>
      </pc:sldChg>
      <pc:sldChg chg="addSp delSp modSp new mod">
        <pc:chgData name="GENNY FEDELE" userId="b9e2b6d7-8b96-4bb3-ba7c-0ef809a3b177" providerId="ADAL" clId="{DCF7616E-AA88-4197-A2CD-02A273514D7F}" dt="2024-06-07T12:39:22.737" v="8149" actId="20577"/>
        <pc:sldMkLst>
          <pc:docMk/>
          <pc:sldMk cId="878889381" sldId="328"/>
        </pc:sldMkLst>
        <pc:spChg chg="mod">
          <ac:chgData name="GENNY FEDELE" userId="b9e2b6d7-8b96-4bb3-ba7c-0ef809a3b177" providerId="ADAL" clId="{DCF7616E-AA88-4197-A2CD-02A273514D7F}" dt="2024-06-07T12:38:32.098" v="8135" actId="14100"/>
          <ac:spMkLst>
            <pc:docMk/>
            <pc:sldMk cId="878889381" sldId="328"/>
            <ac:spMk id="2" creationId="{AA2B4554-FE16-8A8C-C7F9-EDACB95FF6A5}"/>
          </ac:spMkLst>
        </pc:spChg>
        <pc:spChg chg="mod">
          <ac:chgData name="GENNY FEDELE" userId="b9e2b6d7-8b96-4bb3-ba7c-0ef809a3b177" providerId="ADAL" clId="{DCF7616E-AA88-4197-A2CD-02A273514D7F}" dt="2024-06-07T12:39:22.737" v="8149" actId="20577"/>
          <ac:spMkLst>
            <pc:docMk/>
            <pc:sldMk cId="878889381" sldId="328"/>
            <ac:spMk id="3" creationId="{933C32A1-46BA-A083-A9D6-9D1AEF923DF1}"/>
          </ac:spMkLst>
        </pc:spChg>
        <pc:picChg chg="add del">
          <ac:chgData name="GENNY FEDELE" userId="b9e2b6d7-8b96-4bb3-ba7c-0ef809a3b177" providerId="ADAL" clId="{DCF7616E-AA88-4197-A2CD-02A273514D7F}" dt="2024-06-04T14:52:25.192" v="6143" actId="21"/>
          <ac:picMkLst>
            <pc:docMk/>
            <pc:sldMk cId="878889381" sldId="328"/>
            <ac:picMk id="5" creationId="{B32EAFB7-B558-1EA2-542F-661D627568C5}"/>
          </ac:picMkLst>
        </pc:picChg>
        <pc:picChg chg="mod">
          <ac:chgData name="GENNY FEDELE" userId="b9e2b6d7-8b96-4bb3-ba7c-0ef809a3b177" providerId="ADAL" clId="{DCF7616E-AA88-4197-A2CD-02A273514D7F}" dt="2024-06-07T12:39:14.178" v="8145" actId="1076"/>
          <ac:picMkLst>
            <pc:docMk/>
            <pc:sldMk cId="878889381" sldId="328"/>
            <ac:picMk id="6" creationId="{E3714B41-F150-9156-74A1-A1C96E9C03B3}"/>
          </ac:picMkLst>
        </pc:picChg>
        <pc:picChg chg="mod">
          <ac:chgData name="GENNY FEDELE" userId="b9e2b6d7-8b96-4bb3-ba7c-0ef809a3b177" providerId="ADAL" clId="{DCF7616E-AA88-4197-A2CD-02A273514D7F}" dt="2024-06-07T12:38:59.850" v="8142" actId="14100"/>
          <ac:picMkLst>
            <pc:docMk/>
            <pc:sldMk cId="878889381" sldId="328"/>
            <ac:picMk id="8" creationId="{1DD97192-E780-A334-4917-FF157D701D47}"/>
          </ac:picMkLst>
        </pc:picChg>
      </pc:sldChg>
      <pc:sldChg chg="add">
        <pc:chgData name="GENNY FEDELE" userId="b9e2b6d7-8b96-4bb3-ba7c-0ef809a3b177" providerId="ADAL" clId="{DCF7616E-AA88-4197-A2CD-02A273514D7F}" dt="2024-06-04T13:41:39.142" v="4533"/>
        <pc:sldMkLst>
          <pc:docMk/>
          <pc:sldMk cId="0" sldId="329"/>
        </pc:sldMkLst>
      </pc:sldChg>
      <pc:sldChg chg="modSp mod">
        <pc:chgData name="GENNY FEDELE" userId="b9e2b6d7-8b96-4bb3-ba7c-0ef809a3b177" providerId="ADAL" clId="{DCF7616E-AA88-4197-A2CD-02A273514D7F}" dt="2024-06-07T12:44:32.122" v="8164" actId="1076"/>
        <pc:sldMkLst>
          <pc:docMk/>
          <pc:sldMk cId="1513990844" sldId="330"/>
        </pc:sldMkLst>
        <pc:spChg chg="mod">
          <ac:chgData name="GENNY FEDELE" userId="b9e2b6d7-8b96-4bb3-ba7c-0ef809a3b177" providerId="ADAL" clId="{DCF7616E-AA88-4197-A2CD-02A273514D7F}" dt="2024-06-07T12:44:32.122" v="8164" actId="1076"/>
          <ac:spMkLst>
            <pc:docMk/>
            <pc:sldMk cId="1513990844" sldId="330"/>
            <ac:spMk id="2" creationId="{AA2B4554-FE16-8A8C-C7F9-EDACB95FF6A5}"/>
          </ac:spMkLst>
        </pc:spChg>
        <pc:spChg chg="mod">
          <ac:chgData name="GENNY FEDELE" userId="b9e2b6d7-8b96-4bb3-ba7c-0ef809a3b177" providerId="ADAL" clId="{DCF7616E-AA88-4197-A2CD-02A273514D7F}" dt="2024-06-07T12:43:22.562" v="8159" actId="1076"/>
          <ac:spMkLst>
            <pc:docMk/>
            <pc:sldMk cId="1513990844" sldId="330"/>
            <ac:spMk id="12" creationId="{F582B11E-7B7A-DC55-0D8A-44785FE06965}"/>
          </ac:spMkLst>
        </pc:spChg>
        <pc:picChg chg="mod">
          <ac:chgData name="GENNY FEDELE" userId="b9e2b6d7-8b96-4bb3-ba7c-0ef809a3b177" providerId="ADAL" clId="{DCF7616E-AA88-4197-A2CD-02A273514D7F}" dt="2024-06-07T12:39:41.818" v="8153" actId="14100"/>
          <ac:picMkLst>
            <pc:docMk/>
            <pc:sldMk cId="1513990844" sldId="330"/>
            <ac:picMk id="9" creationId="{C4A2E62B-9B98-6442-86EC-319B567970C2}"/>
          </ac:picMkLst>
        </pc:picChg>
        <pc:picChg chg="mod">
          <ac:chgData name="GENNY FEDELE" userId="b9e2b6d7-8b96-4bb3-ba7c-0ef809a3b177" providerId="ADAL" clId="{DCF7616E-AA88-4197-A2CD-02A273514D7F}" dt="2024-06-07T12:39:34.730" v="8151" actId="1076"/>
          <ac:picMkLst>
            <pc:docMk/>
            <pc:sldMk cId="1513990844" sldId="330"/>
            <ac:picMk id="11" creationId="{BD5E5319-3991-2FE7-09A5-365F7A9CC491}"/>
          </ac:picMkLst>
        </pc:picChg>
      </pc:sldChg>
      <pc:sldChg chg="mod ord modShow">
        <pc:chgData name="GENNY FEDELE" userId="b9e2b6d7-8b96-4bb3-ba7c-0ef809a3b177" providerId="ADAL" clId="{DCF7616E-AA88-4197-A2CD-02A273514D7F}" dt="2024-06-07T12:43:57.684" v="8162" actId="729"/>
        <pc:sldMkLst>
          <pc:docMk/>
          <pc:sldMk cId="3203267940" sldId="331"/>
        </pc:sldMkLst>
      </pc:sldChg>
      <pc:sldChg chg="modSp mod">
        <pc:chgData name="GENNY FEDELE" userId="b9e2b6d7-8b96-4bb3-ba7c-0ef809a3b177" providerId="ADAL" clId="{DCF7616E-AA88-4197-A2CD-02A273514D7F}" dt="2024-06-07T12:44:45.562" v="8166" actId="1076"/>
        <pc:sldMkLst>
          <pc:docMk/>
          <pc:sldMk cId="3517779760" sldId="332"/>
        </pc:sldMkLst>
        <pc:spChg chg="mod">
          <ac:chgData name="GENNY FEDELE" userId="b9e2b6d7-8b96-4bb3-ba7c-0ef809a3b177" providerId="ADAL" clId="{DCF7616E-AA88-4197-A2CD-02A273514D7F}" dt="2024-06-07T12:44:45.562" v="8166" actId="1076"/>
          <ac:spMkLst>
            <pc:docMk/>
            <pc:sldMk cId="3517779760" sldId="332"/>
            <ac:spMk id="2" creationId="{AA2B4554-FE16-8A8C-C7F9-EDACB95FF6A5}"/>
          </ac:spMkLst>
        </pc:spChg>
      </pc:sldChg>
      <pc:sldChg chg="addSp delSp modSp mod">
        <pc:chgData name="GENNY FEDELE" userId="b9e2b6d7-8b96-4bb3-ba7c-0ef809a3b177" providerId="ADAL" clId="{DCF7616E-AA88-4197-A2CD-02A273514D7F}" dt="2024-06-05T09:27:48.778" v="7015" actId="1076"/>
        <pc:sldMkLst>
          <pc:docMk/>
          <pc:sldMk cId="490611450" sldId="333"/>
        </pc:sldMkLst>
        <pc:picChg chg="del">
          <ac:chgData name="GENNY FEDELE" userId="b9e2b6d7-8b96-4bb3-ba7c-0ef809a3b177" providerId="ADAL" clId="{DCF7616E-AA88-4197-A2CD-02A273514D7F}" dt="2024-06-05T09:27:40.598" v="7011" actId="478"/>
          <ac:picMkLst>
            <pc:docMk/>
            <pc:sldMk cId="490611450" sldId="333"/>
            <ac:picMk id="4" creationId="{FF25FB6A-60FC-AAD8-B284-1785CC05E4B3}"/>
          </ac:picMkLst>
        </pc:picChg>
        <pc:picChg chg="add mod">
          <ac:chgData name="GENNY FEDELE" userId="b9e2b6d7-8b96-4bb3-ba7c-0ef809a3b177" providerId="ADAL" clId="{DCF7616E-AA88-4197-A2CD-02A273514D7F}" dt="2024-06-05T09:27:48.778" v="7015" actId="1076"/>
          <ac:picMkLst>
            <pc:docMk/>
            <pc:sldMk cId="490611450" sldId="333"/>
            <ac:picMk id="7" creationId="{2725EFDF-E777-94D4-81FF-E40519C61007}"/>
          </ac:picMkLst>
        </pc:picChg>
      </pc:sldChg>
      <pc:sldChg chg="modSp mod">
        <pc:chgData name="GENNY FEDELE" userId="b9e2b6d7-8b96-4bb3-ba7c-0ef809a3b177" providerId="ADAL" clId="{DCF7616E-AA88-4197-A2CD-02A273514D7F}" dt="2024-06-13T07:44:58.429" v="8320" actId="1076"/>
        <pc:sldMkLst>
          <pc:docMk/>
          <pc:sldMk cId="3878209206" sldId="335"/>
        </pc:sldMkLst>
        <pc:spChg chg="mod">
          <ac:chgData name="GENNY FEDELE" userId="b9e2b6d7-8b96-4bb3-ba7c-0ef809a3b177" providerId="ADAL" clId="{DCF7616E-AA88-4197-A2CD-02A273514D7F}" dt="2024-06-13T07:44:53.771" v="8319" actId="1076"/>
          <ac:spMkLst>
            <pc:docMk/>
            <pc:sldMk cId="3878209206" sldId="335"/>
            <ac:spMk id="4" creationId="{C828890A-412A-E776-E229-FE0F2AC5A490}"/>
          </ac:spMkLst>
        </pc:spChg>
        <pc:picChg chg="mod">
          <ac:chgData name="GENNY FEDELE" userId="b9e2b6d7-8b96-4bb3-ba7c-0ef809a3b177" providerId="ADAL" clId="{DCF7616E-AA88-4197-A2CD-02A273514D7F}" dt="2024-06-13T07:44:58.429" v="8320" actId="1076"/>
          <ac:picMkLst>
            <pc:docMk/>
            <pc:sldMk cId="3878209206" sldId="335"/>
            <ac:picMk id="9" creationId="{FD12B7FB-1833-4609-F42D-7A6F29C6CC1A}"/>
          </ac:picMkLst>
        </pc:picChg>
      </pc:sldChg>
      <pc:sldChg chg="addSp delSp modSp new mod">
        <pc:chgData name="GENNY FEDELE" userId="b9e2b6d7-8b96-4bb3-ba7c-0ef809a3b177" providerId="ADAL" clId="{DCF7616E-AA88-4197-A2CD-02A273514D7F}" dt="2024-06-05T09:25:27.558" v="7003" actId="1076"/>
        <pc:sldMkLst>
          <pc:docMk/>
          <pc:sldMk cId="3085315963" sldId="336"/>
        </pc:sldMkLst>
        <pc:spChg chg="del">
          <ac:chgData name="GENNY FEDELE" userId="b9e2b6d7-8b96-4bb3-ba7c-0ef809a3b177" providerId="ADAL" clId="{DCF7616E-AA88-4197-A2CD-02A273514D7F}" dt="2024-06-05T09:25:19.465" v="7000" actId="478"/>
          <ac:spMkLst>
            <pc:docMk/>
            <pc:sldMk cId="3085315963" sldId="336"/>
            <ac:spMk id="3" creationId="{275ADD38-2CCA-2239-CC00-42399C2FE862}"/>
          </ac:spMkLst>
        </pc:spChg>
        <pc:picChg chg="add mod">
          <ac:chgData name="GENNY FEDELE" userId="b9e2b6d7-8b96-4bb3-ba7c-0ef809a3b177" providerId="ADAL" clId="{DCF7616E-AA88-4197-A2CD-02A273514D7F}" dt="2024-06-05T09:25:27.558" v="7003" actId="1076"/>
          <ac:picMkLst>
            <pc:docMk/>
            <pc:sldMk cId="3085315963" sldId="336"/>
            <ac:picMk id="5" creationId="{C439ECAF-7030-0E31-F205-A78892F72881}"/>
          </ac:picMkLst>
        </pc:picChg>
      </pc:sldChg>
      <pc:sldChg chg="addSp delSp new mod">
        <pc:chgData name="GENNY FEDELE" userId="b9e2b6d7-8b96-4bb3-ba7c-0ef809a3b177" providerId="ADAL" clId="{DCF7616E-AA88-4197-A2CD-02A273514D7F}" dt="2024-06-05T09:26:08.381" v="7007" actId="22"/>
        <pc:sldMkLst>
          <pc:docMk/>
          <pc:sldMk cId="958377837" sldId="337"/>
        </pc:sldMkLst>
        <pc:spChg chg="del">
          <ac:chgData name="GENNY FEDELE" userId="b9e2b6d7-8b96-4bb3-ba7c-0ef809a3b177" providerId="ADAL" clId="{DCF7616E-AA88-4197-A2CD-02A273514D7F}" dt="2024-06-05T09:25:34.699" v="7005" actId="478"/>
          <ac:spMkLst>
            <pc:docMk/>
            <pc:sldMk cId="958377837" sldId="337"/>
            <ac:spMk id="2" creationId="{9C56F4DB-9BF1-F2EA-BC4F-0E48F91F4778}"/>
          </ac:spMkLst>
        </pc:spChg>
        <pc:spChg chg="del">
          <ac:chgData name="GENNY FEDELE" userId="b9e2b6d7-8b96-4bb3-ba7c-0ef809a3b177" providerId="ADAL" clId="{DCF7616E-AA88-4197-A2CD-02A273514D7F}" dt="2024-06-05T09:25:35.933" v="7006" actId="478"/>
          <ac:spMkLst>
            <pc:docMk/>
            <pc:sldMk cId="958377837" sldId="337"/>
            <ac:spMk id="3" creationId="{3776ABFB-B171-61EE-740F-5FD7F74BBE9C}"/>
          </ac:spMkLst>
        </pc:spChg>
        <pc:picChg chg="add">
          <ac:chgData name="GENNY FEDELE" userId="b9e2b6d7-8b96-4bb3-ba7c-0ef809a3b177" providerId="ADAL" clId="{DCF7616E-AA88-4197-A2CD-02A273514D7F}" dt="2024-06-05T09:26:08.381" v="7007" actId="22"/>
          <ac:picMkLst>
            <pc:docMk/>
            <pc:sldMk cId="958377837" sldId="337"/>
            <ac:picMk id="5" creationId="{CCC34640-CFF4-D9A6-D17F-F6E439061419}"/>
          </ac:picMkLst>
        </pc:picChg>
      </pc:sldChg>
      <pc:sldChg chg="addSp delSp add mod">
        <pc:chgData name="GENNY FEDELE" userId="b9e2b6d7-8b96-4bb3-ba7c-0ef809a3b177" providerId="ADAL" clId="{DCF7616E-AA88-4197-A2CD-02A273514D7F}" dt="2024-06-05T09:26:42.002" v="7010" actId="22"/>
        <pc:sldMkLst>
          <pc:docMk/>
          <pc:sldMk cId="84053208" sldId="338"/>
        </pc:sldMkLst>
        <pc:picChg chg="add">
          <ac:chgData name="GENNY FEDELE" userId="b9e2b6d7-8b96-4bb3-ba7c-0ef809a3b177" providerId="ADAL" clId="{DCF7616E-AA88-4197-A2CD-02A273514D7F}" dt="2024-06-05T09:26:42.002" v="7010" actId="22"/>
          <ac:picMkLst>
            <pc:docMk/>
            <pc:sldMk cId="84053208" sldId="338"/>
            <ac:picMk id="3" creationId="{447CD844-4929-31D3-5264-35A762D5C44C}"/>
          </ac:picMkLst>
        </pc:picChg>
        <pc:picChg chg="del">
          <ac:chgData name="GENNY FEDELE" userId="b9e2b6d7-8b96-4bb3-ba7c-0ef809a3b177" providerId="ADAL" clId="{DCF7616E-AA88-4197-A2CD-02A273514D7F}" dt="2024-06-05T09:26:14.574" v="7009" actId="478"/>
          <ac:picMkLst>
            <pc:docMk/>
            <pc:sldMk cId="84053208" sldId="338"/>
            <ac:picMk id="5" creationId="{CCC34640-CFF4-D9A6-D17F-F6E439061419}"/>
          </ac:picMkLst>
        </pc:picChg>
      </pc:sldChg>
      <pc:sldChg chg="modSp mod">
        <pc:chgData name="GENNY FEDELE" userId="b9e2b6d7-8b96-4bb3-ba7c-0ef809a3b177" providerId="ADAL" clId="{DCF7616E-AA88-4197-A2CD-02A273514D7F}" dt="2024-06-13T07:46:02.670" v="8327" actId="1038"/>
        <pc:sldMkLst>
          <pc:docMk/>
          <pc:sldMk cId="4185321881" sldId="339"/>
        </pc:sldMkLst>
        <pc:spChg chg="mod">
          <ac:chgData name="GENNY FEDELE" userId="b9e2b6d7-8b96-4bb3-ba7c-0ef809a3b177" providerId="ADAL" clId="{DCF7616E-AA88-4197-A2CD-02A273514D7F}" dt="2024-06-13T07:45:09.515" v="8322" actId="1076"/>
          <ac:spMkLst>
            <pc:docMk/>
            <pc:sldMk cId="4185321881" sldId="339"/>
            <ac:spMk id="4" creationId="{C828890A-412A-E776-E229-FE0F2AC5A490}"/>
          </ac:spMkLst>
        </pc:spChg>
        <pc:spChg chg="mod">
          <ac:chgData name="GENNY FEDELE" userId="b9e2b6d7-8b96-4bb3-ba7c-0ef809a3b177" providerId="ADAL" clId="{DCF7616E-AA88-4197-A2CD-02A273514D7F}" dt="2024-06-13T07:46:02.670" v="8327" actId="1038"/>
          <ac:spMkLst>
            <pc:docMk/>
            <pc:sldMk cId="4185321881" sldId="339"/>
            <ac:spMk id="11" creationId="{244FE4A0-0197-8527-E94D-BF14948AC3DE}"/>
          </ac:spMkLst>
        </pc:spChg>
        <pc:spChg chg="mod">
          <ac:chgData name="GENNY FEDELE" userId="b9e2b6d7-8b96-4bb3-ba7c-0ef809a3b177" providerId="ADAL" clId="{DCF7616E-AA88-4197-A2CD-02A273514D7F}" dt="2024-06-13T07:46:02.670" v="8327" actId="1038"/>
          <ac:spMkLst>
            <pc:docMk/>
            <pc:sldMk cId="4185321881" sldId="339"/>
            <ac:spMk id="12" creationId="{58116A60-5472-1A10-99E1-664B3AC9382C}"/>
          </ac:spMkLst>
        </pc:spChg>
        <pc:spChg chg="mod">
          <ac:chgData name="GENNY FEDELE" userId="b9e2b6d7-8b96-4bb3-ba7c-0ef809a3b177" providerId="ADAL" clId="{DCF7616E-AA88-4197-A2CD-02A273514D7F}" dt="2024-06-13T07:46:02.670" v="8327" actId="1038"/>
          <ac:spMkLst>
            <pc:docMk/>
            <pc:sldMk cId="4185321881" sldId="339"/>
            <ac:spMk id="13" creationId="{39D113A7-3C54-5CE3-6E48-6CFA6ED6BA3F}"/>
          </ac:spMkLst>
        </pc:spChg>
        <pc:spChg chg="mod">
          <ac:chgData name="GENNY FEDELE" userId="b9e2b6d7-8b96-4bb3-ba7c-0ef809a3b177" providerId="ADAL" clId="{DCF7616E-AA88-4197-A2CD-02A273514D7F}" dt="2024-06-13T07:46:02.670" v="8327" actId="1038"/>
          <ac:spMkLst>
            <pc:docMk/>
            <pc:sldMk cId="4185321881" sldId="339"/>
            <ac:spMk id="14" creationId="{3BEA1752-5B01-3349-D44A-30758AA52B45}"/>
          </ac:spMkLst>
        </pc:spChg>
        <pc:picChg chg="mod">
          <ac:chgData name="GENNY FEDELE" userId="b9e2b6d7-8b96-4bb3-ba7c-0ef809a3b177" providerId="ADAL" clId="{DCF7616E-AA88-4197-A2CD-02A273514D7F}" dt="2024-06-13T07:45:38.416" v="8323" actId="1076"/>
          <ac:picMkLst>
            <pc:docMk/>
            <pc:sldMk cId="4185321881" sldId="339"/>
            <ac:picMk id="3" creationId="{40CC31C4-3F29-41C7-6BB0-E896E9ABF4ED}"/>
          </ac:picMkLst>
        </pc:picChg>
      </pc:sldChg>
      <pc:sldChg chg="modSp mod">
        <pc:chgData name="GENNY FEDELE" userId="b9e2b6d7-8b96-4bb3-ba7c-0ef809a3b177" providerId="ADAL" clId="{DCF7616E-AA88-4197-A2CD-02A273514D7F}" dt="2024-06-13T07:47:13.615" v="8335" actId="1076"/>
        <pc:sldMkLst>
          <pc:docMk/>
          <pc:sldMk cId="3893116963" sldId="340"/>
        </pc:sldMkLst>
        <pc:spChg chg="mod">
          <ac:chgData name="GENNY FEDELE" userId="b9e2b6d7-8b96-4bb3-ba7c-0ef809a3b177" providerId="ADAL" clId="{DCF7616E-AA88-4197-A2CD-02A273514D7F}" dt="2024-06-13T07:47:13.615" v="8335" actId="1076"/>
          <ac:spMkLst>
            <pc:docMk/>
            <pc:sldMk cId="3893116963" sldId="340"/>
            <ac:spMk id="4" creationId="{C828890A-412A-E776-E229-FE0F2AC5A490}"/>
          </ac:spMkLst>
        </pc:spChg>
      </pc:sldChg>
      <pc:sldChg chg="modSp mod">
        <pc:chgData name="GENNY FEDELE" userId="b9e2b6d7-8b96-4bb3-ba7c-0ef809a3b177" providerId="ADAL" clId="{DCF7616E-AA88-4197-A2CD-02A273514D7F}" dt="2024-06-13T09:04:30.666" v="8404" actId="1076"/>
        <pc:sldMkLst>
          <pc:docMk/>
          <pc:sldMk cId="1888737292" sldId="341"/>
        </pc:sldMkLst>
        <pc:spChg chg="mod">
          <ac:chgData name="GENNY FEDELE" userId="b9e2b6d7-8b96-4bb3-ba7c-0ef809a3b177" providerId="ADAL" clId="{DCF7616E-AA88-4197-A2CD-02A273514D7F}" dt="2024-06-13T09:04:30.666" v="8404" actId="1076"/>
          <ac:spMkLst>
            <pc:docMk/>
            <pc:sldMk cId="1888737292" sldId="341"/>
            <ac:spMk id="4" creationId="{C828890A-412A-E776-E229-FE0F2AC5A490}"/>
          </ac:spMkLst>
        </pc:spChg>
        <pc:spChg chg="mod">
          <ac:chgData name="GENNY FEDELE" userId="b9e2b6d7-8b96-4bb3-ba7c-0ef809a3b177" providerId="ADAL" clId="{DCF7616E-AA88-4197-A2CD-02A273514D7F}" dt="2024-06-13T07:48:05.518" v="8339" actId="1076"/>
          <ac:spMkLst>
            <pc:docMk/>
            <pc:sldMk cId="1888737292" sldId="341"/>
            <ac:spMk id="15" creationId="{7123A21D-D271-E6D3-FF4A-A3083E3830E9}"/>
          </ac:spMkLst>
        </pc:spChg>
        <pc:spChg chg="mod">
          <ac:chgData name="GENNY FEDELE" userId="b9e2b6d7-8b96-4bb3-ba7c-0ef809a3b177" providerId="ADAL" clId="{DCF7616E-AA88-4197-A2CD-02A273514D7F}" dt="2024-06-13T07:48:13.991" v="8341" actId="1076"/>
          <ac:spMkLst>
            <pc:docMk/>
            <pc:sldMk cId="1888737292" sldId="341"/>
            <ac:spMk id="16" creationId="{7AD7CE46-5961-4187-6282-3A50154192EF}"/>
          </ac:spMkLst>
        </pc:spChg>
        <pc:spChg chg="mod">
          <ac:chgData name="GENNY FEDELE" userId="b9e2b6d7-8b96-4bb3-ba7c-0ef809a3b177" providerId="ADAL" clId="{DCF7616E-AA88-4197-A2CD-02A273514D7F}" dt="2024-06-13T07:48:31.706" v="8344" actId="14100"/>
          <ac:spMkLst>
            <pc:docMk/>
            <pc:sldMk cId="1888737292" sldId="341"/>
            <ac:spMk id="23" creationId="{A9A7A11D-BFD1-EBC5-EF2A-967513534F50}"/>
          </ac:spMkLst>
        </pc:spChg>
        <pc:spChg chg="mod">
          <ac:chgData name="GENNY FEDELE" userId="b9e2b6d7-8b96-4bb3-ba7c-0ef809a3b177" providerId="ADAL" clId="{DCF7616E-AA88-4197-A2CD-02A273514D7F}" dt="2024-06-13T07:48:21.240" v="8342" actId="1076"/>
          <ac:spMkLst>
            <pc:docMk/>
            <pc:sldMk cId="1888737292" sldId="341"/>
            <ac:spMk id="24" creationId="{8A9B8AB4-3FD4-299B-1328-2AC576DCBF86}"/>
          </ac:spMkLst>
        </pc:spChg>
        <pc:picChg chg="mod">
          <ac:chgData name="GENNY FEDELE" userId="b9e2b6d7-8b96-4bb3-ba7c-0ef809a3b177" providerId="ADAL" clId="{DCF7616E-AA88-4197-A2CD-02A273514D7F}" dt="2024-06-13T07:48:10.529" v="8340" actId="1076"/>
          <ac:picMkLst>
            <pc:docMk/>
            <pc:sldMk cId="1888737292" sldId="341"/>
            <ac:picMk id="14" creationId="{1A816D64-2228-DD49-4056-49625B8EE2C2}"/>
          </ac:picMkLst>
        </pc:picChg>
        <pc:picChg chg="mod">
          <ac:chgData name="GENNY FEDELE" userId="b9e2b6d7-8b96-4bb3-ba7c-0ef809a3b177" providerId="ADAL" clId="{DCF7616E-AA88-4197-A2CD-02A273514D7F}" dt="2024-06-13T07:48:41.557" v="8345" actId="1076"/>
          <ac:picMkLst>
            <pc:docMk/>
            <pc:sldMk cId="1888737292" sldId="341"/>
            <ac:picMk id="21" creationId="{8D032F72-8233-7744-6C3F-0F710E3BC822}"/>
          </ac:picMkLst>
        </pc:picChg>
      </pc:sldChg>
      <pc:sldChg chg="modSp mod">
        <pc:chgData name="GENNY FEDELE" userId="b9e2b6d7-8b96-4bb3-ba7c-0ef809a3b177" providerId="ADAL" clId="{DCF7616E-AA88-4197-A2CD-02A273514D7F}" dt="2024-06-13T07:51:19.453" v="8366" actId="1076"/>
        <pc:sldMkLst>
          <pc:docMk/>
          <pc:sldMk cId="195705189" sldId="342"/>
        </pc:sldMkLst>
        <pc:spChg chg="mod">
          <ac:chgData name="GENNY FEDELE" userId="b9e2b6d7-8b96-4bb3-ba7c-0ef809a3b177" providerId="ADAL" clId="{DCF7616E-AA88-4197-A2CD-02A273514D7F}" dt="2024-06-13T07:49:34.112" v="8346" actId="1076"/>
          <ac:spMkLst>
            <pc:docMk/>
            <pc:sldMk cId="195705189" sldId="342"/>
            <ac:spMk id="4" creationId="{C828890A-412A-E776-E229-FE0F2AC5A490}"/>
          </ac:spMkLst>
        </pc:spChg>
        <pc:spChg chg="mod">
          <ac:chgData name="GENNY FEDELE" userId="b9e2b6d7-8b96-4bb3-ba7c-0ef809a3b177" providerId="ADAL" clId="{DCF7616E-AA88-4197-A2CD-02A273514D7F}" dt="2024-06-13T07:49:50.399" v="8349" actId="1076"/>
          <ac:spMkLst>
            <pc:docMk/>
            <pc:sldMk cId="195705189" sldId="342"/>
            <ac:spMk id="15" creationId="{5EF2ADA4-FEFF-809D-7B60-46ADAAB0DDDB}"/>
          </ac:spMkLst>
        </pc:spChg>
        <pc:spChg chg="mod">
          <ac:chgData name="GENNY FEDELE" userId="b9e2b6d7-8b96-4bb3-ba7c-0ef809a3b177" providerId="ADAL" clId="{DCF7616E-AA88-4197-A2CD-02A273514D7F}" dt="2024-06-13T07:49:41.263" v="8347" actId="1076"/>
          <ac:spMkLst>
            <pc:docMk/>
            <pc:sldMk cId="195705189" sldId="342"/>
            <ac:spMk id="16" creationId="{95D3D5FD-95CC-BE3D-BE3D-C08F28D2FE3A}"/>
          </ac:spMkLst>
        </pc:spChg>
        <pc:spChg chg="mod">
          <ac:chgData name="GENNY FEDELE" userId="b9e2b6d7-8b96-4bb3-ba7c-0ef809a3b177" providerId="ADAL" clId="{DCF7616E-AA88-4197-A2CD-02A273514D7F}" dt="2024-06-13T07:50:14.900" v="8352" actId="14100"/>
          <ac:spMkLst>
            <pc:docMk/>
            <pc:sldMk cId="195705189" sldId="342"/>
            <ac:spMk id="17" creationId="{36905835-7863-C7E8-893B-0B4A60C1D87A}"/>
          </ac:spMkLst>
        </pc:spChg>
        <pc:spChg chg="mod">
          <ac:chgData name="GENNY FEDELE" userId="b9e2b6d7-8b96-4bb3-ba7c-0ef809a3b177" providerId="ADAL" clId="{DCF7616E-AA88-4197-A2CD-02A273514D7F}" dt="2024-06-13T07:49:59.037" v="8350" actId="1076"/>
          <ac:spMkLst>
            <pc:docMk/>
            <pc:sldMk cId="195705189" sldId="342"/>
            <ac:spMk id="18" creationId="{171CC7D5-6DBC-87CB-BA30-73FDF80C9CB9}"/>
          </ac:spMkLst>
        </pc:spChg>
        <pc:spChg chg="mod">
          <ac:chgData name="GENNY FEDELE" userId="b9e2b6d7-8b96-4bb3-ba7c-0ef809a3b177" providerId="ADAL" clId="{DCF7616E-AA88-4197-A2CD-02A273514D7F}" dt="2024-06-13T07:50:31.625" v="8355" actId="14100"/>
          <ac:spMkLst>
            <pc:docMk/>
            <pc:sldMk cId="195705189" sldId="342"/>
            <ac:spMk id="19" creationId="{EB0D6CC4-7AE8-2237-02D4-C757EBA6F330}"/>
          </ac:spMkLst>
        </pc:spChg>
        <pc:spChg chg="mod">
          <ac:chgData name="GENNY FEDELE" userId="b9e2b6d7-8b96-4bb3-ba7c-0ef809a3b177" providerId="ADAL" clId="{DCF7616E-AA88-4197-A2CD-02A273514D7F}" dt="2024-06-13T07:50:21.324" v="8353" actId="1076"/>
          <ac:spMkLst>
            <pc:docMk/>
            <pc:sldMk cId="195705189" sldId="342"/>
            <ac:spMk id="20" creationId="{7B18AD57-B0E6-E468-5BA9-0E42CD3E73E4}"/>
          </ac:spMkLst>
        </pc:spChg>
        <pc:picChg chg="mod">
          <ac:chgData name="GENNY FEDELE" userId="b9e2b6d7-8b96-4bb3-ba7c-0ef809a3b177" providerId="ADAL" clId="{DCF7616E-AA88-4197-A2CD-02A273514D7F}" dt="2024-06-13T07:50:59.426" v="8361" actId="1076"/>
          <ac:picMkLst>
            <pc:docMk/>
            <pc:sldMk cId="195705189" sldId="342"/>
            <ac:picMk id="6" creationId="{D7A88343-4DB2-BA45-2B19-4BA39275187E}"/>
          </ac:picMkLst>
        </pc:picChg>
        <pc:picChg chg="mod modCrop">
          <ac:chgData name="GENNY FEDELE" userId="b9e2b6d7-8b96-4bb3-ba7c-0ef809a3b177" providerId="ADAL" clId="{DCF7616E-AA88-4197-A2CD-02A273514D7F}" dt="2024-06-13T07:51:19.453" v="8366" actId="1076"/>
          <ac:picMkLst>
            <pc:docMk/>
            <pc:sldMk cId="195705189" sldId="342"/>
            <ac:picMk id="10" creationId="{2D0CD32D-BB1A-2E28-1CF3-503350BA473D}"/>
          </ac:picMkLst>
        </pc:picChg>
        <pc:picChg chg="mod modCrop">
          <ac:chgData name="GENNY FEDELE" userId="b9e2b6d7-8b96-4bb3-ba7c-0ef809a3b177" providerId="ADAL" clId="{DCF7616E-AA88-4197-A2CD-02A273514D7F}" dt="2024-06-13T07:50:46.960" v="8358" actId="1076"/>
          <ac:picMkLst>
            <pc:docMk/>
            <pc:sldMk cId="195705189" sldId="342"/>
            <ac:picMk id="14" creationId="{2CD9EB49-F52A-21F1-4597-F63B6AE1075D}"/>
          </ac:picMkLst>
        </pc:picChg>
      </pc:sldChg>
      <pc:sldChg chg="modSp mod">
        <pc:chgData name="GENNY FEDELE" userId="b9e2b6d7-8b96-4bb3-ba7c-0ef809a3b177" providerId="ADAL" clId="{DCF7616E-AA88-4197-A2CD-02A273514D7F}" dt="2024-06-13T07:53:36.650" v="8382" actId="1076"/>
        <pc:sldMkLst>
          <pc:docMk/>
          <pc:sldMk cId="1677546843" sldId="347"/>
        </pc:sldMkLst>
        <pc:spChg chg="mod">
          <ac:chgData name="GENNY FEDELE" userId="b9e2b6d7-8b96-4bb3-ba7c-0ef809a3b177" providerId="ADAL" clId="{DCF7616E-AA88-4197-A2CD-02A273514D7F}" dt="2024-06-13T07:53:14.359" v="8378" actId="1076"/>
          <ac:spMkLst>
            <pc:docMk/>
            <pc:sldMk cId="1677546843" sldId="347"/>
            <ac:spMk id="4" creationId="{C828890A-412A-E776-E229-FE0F2AC5A490}"/>
          </ac:spMkLst>
        </pc:spChg>
        <pc:spChg chg="mod">
          <ac:chgData name="GENNY FEDELE" userId="b9e2b6d7-8b96-4bb3-ba7c-0ef809a3b177" providerId="ADAL" clId="{DCF7616E-AA88-4197-A2CD-02A273514D7F}" dt="2024-06-13T07:53:30.145" v="8381" actId="14100"/>
          <ac:spMkLst>
            <pc:docMk/>
            <pc:sldMk cId="1677546843" sldId="347"/>
            <ac:spMk id="5" creationId="{62DE7FCB-C3DF-F9F4-71CE-E1E61DDE9352}"/>
          </ac:spMkLst>
        </pc:spChg>
        <pc:spChg chg="mod">
          <ac:chgData name="GENNY FEDELE" userId="b9e2b6d7-8b96-4bb3-ba7c-0ef809a3b177" providerId="ADAL" clId="{DCF7616E-AA88-4197-A2CD-02A273514D7F}" dt="2024-06-13T07:53:21.121" v="8379" actId="1076"/>
          <ac:spMkLst>
            <pc:docMk/>
            <pc:sldMk cId="1677546843" sldId="347"/>
            <ac:spMk id="6" creationId="{0723F4E4-3A52-CA75-1DFB-0A17AC1331A0}"/>
          </ac:spMkLst>
        </pc:spChg>
        <pc:picChg chg="mod">
          <ac:chgData name="GENNY FEDELE" userId="b9e2b6d7-8b96-4bb3-ba7c-0ef809a3b177" providerId="ADAL" clId="{DCF7616E-AA88-4197-A2CD-02A273514D7F}" dt="2024-06-13T07:53:36.650" v="8382" actId="1076"/>
          <ac:picMkLst>
            <pc:docMk/>
            <pc:sldMk cId="1677546843" sldId="347"/>
            <ac:picMk id="3" creationId="{FAE5D215-AFC4-C09E-E8EB-EECFE7E6580B}"/>
          </ac:picMkLst>
        </pc:picChg>
      </pc:sldChg>
      <pc:sldChg chg="modSp mod">
        <pc:chgData name="GENNY FEDELE" userId="b9e2b6d7-8b96-4bb3-ba7c-0ef809a3b177" providerId="ADAL" clId="{DCF7616E-AA88-4197-A2CD-02A273514D7F}" dt="2024-06-13T07:54:07.563" v="8387" actId="1076"/>
        <pc:sldMkLst>
          <pc:docMk/>
          <pc:sldMk cId="1891438416" sldId="348"/>
        </pc:sldMkLst>
        <pc:spChg chg="mod">
          <ac:chgData name="GENNY FEDELE" userId="b9e2b6d7-8b96-4bb3-ba7c-0ef809a3b177" providerId="ADAL" clId="{DCF7616E-AA88-4197-A2CD-02A273514D7F}" dt="2024-06-13T07:53:44.613" v="8383" actId="1076"/>
          <ac:spMkLst>
            <pc:docMk/>
            <pc:sldMk cId="1891438416" sldId="348"/>
            <ac:spMk id="4" creationId="{C828890A-412A-E776-E229-FE0F2AC5A490}"/>
          </ac:spMkLst>
        </pc:spChg>
        <pc:spChg chg="mod">
          <ac:chgData name="GENNY FEDELE" userId="b9e2b6d7-8b96-4bb3-ba7c-0ef809a3b177" providerId="ADAL" clId="{DCF7616E-AA88-4197-A2CD-02A273514D7F}" dt="2024-06-13T07:54:02.432" v="8386" actId="14100"/>
          <ac:spMkLst>
            <pc:docMk/>
            <pc:sldMk cId="1891438416" sldId="348"/>
            <ac:spMk id="5" creationId="{458F75DC-A01D-3E10-704E-1A4A6CEA5B37}"/>
          </ac:spMkLst>
        </pc:spChg>
        <pc:spChg chg="mod">
          <ac:chgData name="GENNY FEDELE" userId="b9e2b6d7-8b96-4bb3-ba7c-0ef809a3b177" providerId="ADAL" clId="{DCF7616E-AA88-4197-A2CD-02A273514D7F}" dt="2024-06-13T07:53:53.834" v="8384" actId="1076"/>
          <ac:spMkLst>
            <pc:docMk/>
            <pc:sldMk cId="1891438416" sldId="348"/>
            <ac:spMk id="6" creationId="{030D5AC1-A663-F507-5406-2F9F254AD3DB}"/>
          </ac:spMkLst>
        </pc:spChg>
        <pc:picChg chg="mod">
          <ac:chgData name="GENNY FEDELE" userId="b9e2b6d7-8b96-4bb3-ba7c-0ef809a3b177" providerId="ADAL" clId="{DCF7616E-AA88-4197-A2CD-02A273514D7F}" dt="2024-06-13T07:54:07.563" v="8387" actId="1076"/>
          <ac:picMkLst>
            <pc:docMk/>
            <pc:sldMk cId="1891438416" sldId="348"/>
            <ac:picMk id="3" creationId="{4B2F2B68-EF4E-98E1-5678-8F14F38A6791}"/>
          </ac:picMkLst>
        </pc:picChg>
      </pc:sldChg>
      <pc:sldChg chg="modSp mod">
        <pc:chgData name="GENNY FEDELE" userId="b9e2b6d7-8b96-4bb3-ba7c-0ef809a3b177" providerId="ADAL" clId="{DCF7616E-AA88-4197-A2CD-02A273514D7F}" dt="2024-06-07T12:50:24.422" v="8193" actId="20577"/>
        <pc:sldMkLst>
          <pc:docMk/>
          <pc:sldMk cId="1298203685" sldId="349"/>
        </pc:sldMkLst>
        <pc:spChg chg="mod">
          <ac:chgData name="GENNY FEDELE" userId="b9e2b6d7-8b96-4bb3-ba7c-0ef809a3b177" providerId="ADAL" clId="{DCF7616E-AA88-4197-A2CD-02A273514D7F}" dt="2024-06-07T12:50:24.422" v="8193" actId="20577"/>
          <ac:spMkLst>
            <pc:docMk/>
            <pc:sldMk cId="1298203685" sldId="349"/>
            <ac:spMk id="2" creationId="{AA2B4554-FE16-8A8C-C7F9-EDACB95FF6A5}"/>
          </ac:spMkLst>
        </pc:spChg>
        <pc:spChg chg="mod">
          <ac:chgData name="GENNY FEDELE" userId="b9e2b6d7-8b96-4bb3-ba7c-0ef809a3b177" providerId="ADAL" clId="{DCF7616E-AA88-4197-A2CD-02A273514D7F}" dt="2024-06-07T12:45:06.068" v="8169" actId="207"/>
          <ac:spMkLst>
            <pc:docMk/>
            <pc:sldMk cId="1298203685" sldId="349"/>
            <ac:spMk id="9" creationId="{C3AC35CD-04F3-CDA1-D403-2CFA31345CAC}"/>
          </ac:spMkLst>
        </pc:spChg>
      </pc:sldChg>
      <pc:sldChg chg="modSp mod">
        <pc:chgData name="GENNY FEDELE" userId="b9e2b6d7-8b96-4bb3-ba7c-0ef809a3b177" providerId="ADAL" clId="{DCF7616E-AA88-4197-A2CD-02A273514D7F}" dt="2024-06-07T12:50:37.121" v="8195" actId="1076"/>
        <pc:sldMkLst>
          <pc:docMk/>
          <pc:sldMk cId="2247103025" sldId="350"/>
        </pc:sldMkLst>
        <pc:spChg chg="mod">
          <ac:chgData name="GENNY FEDELE" userId="b9e2b6d7-8b96-4bb3-ba7c-0ef809a3b177" providerId="ADAL" clId="{DCF7616E-AA88-4197-A2CD-02A273514D7F}" dt="2024-06-07T12:50:37.121" v="8195" actId="1076"/>
          <ac:spMkLst>
            <pc:docMk/>
            <pc:sldMk cId="2247103025" sldId="350"/>
            <ac:spMk id="2" creationId="{AA2B4554-FE16-8A8C-C7F9-EDACB95FF6A5}"/>
          </ac:spMkLst>
        </pc:spChg>
      </pc:sldChg>
      <pc:sldChg chg="modSp mod">
        <pc:chgData name="GENNY FEDELE" userId="b9e2b6d7-8b96-4bb3-ba7c-0ef809a3b177" providerId="ADAL" clId="{DCF7616E-AA88-4197-A2CD-02A273514D7F}" dt="2024-06-07T12:52:42.874" v="8206" actId="1076"/>
        <pc:sldMkLst>
          <pc:docMk/>
          <pc:sldMk cId="1327749614" sldId="351"/>
        </pc:sldMkLst>
        <pc:spChg chg="mod">
          <ac:chgData name="GENNY FEDELE" userId="b9e2b6d7-8b96-4bb3-ba7c-0ef809a3b177" providerId="ADAL" clId="{DCF7616E-AA88-4197-A2CD-02A273514D7F}" dt="2024-06-07T12:52:42.874" v="8206" actId="1076"/>
          <ac:spMkLst>
            <pc:docMk/>
            <pc:sldMk cId="1327749614" sldId="351"/>
            <ac:spMk id="2" creationId="{AA2B4554-FE16-8A8C-C7F9-EDACB95FF6A5}"/>
          </ac:spMkLst>
        </pc:spChg>
        <pc:spChg chg="mod">
          <ac:chgData name="GENNY FEDELE" userId="b9e2b6d7-8b96-4bb3-ba7c-0ef809a3b177" providerId="ADAL" clId="{DCF7616E-AA88-4197-A2CD-02A273514D7F}" dt="2024-06-07T12:49:22.163" v="8187" actId="207"/>
          <ac:spMkLst>
            <pc:docMk/>
            <pc:sldMk cId="1327749614" sldId="351"/>
            <ac:spMk id="9" creationId="{0D31DDA4-AD22-DE2C-BA3E-A2A23A501FE4}"/>
          </ac:spMkLst>
        </pc:spChg>
        <pc:spChg chg="mod">
          <ac:chgData name="GENNY FEDELE" userId="b9e2b6d7-8b96-4bb3-ba7c-0ef809a3b177" providerId="ADAL" clId="{DCF7616E-AA88-4197-A2CD-02A273514D7F}" dt="2024-06-07T12:49:32.048" v="8188" actId="207"/>
          <ac:spMkLst>
            <pc:docMk/>
            <pc:sldMk cId="1327749614" sldId="351"/>
            <ac:spMk id="10" creationId="{29AA23BB-FE7A-E798-C50F-D6D46CBE27B8}"/>
          </ac:spMkLst>
        </pc:spChg>
        <pc:spChg chg="mod">
          <ac:chgData name="GENNY FEDELE" userId="b9e2b6d7-8b96-4bb3-ba7c-0ef809a3b177" providerId="ADAL" clId="{DCF7616E-AA88-4197-A2CD-02A273514D7F}" dt="2024-06-07T12:51:18.291" v="8198" actId="207"/>
          <ac:spMkLst>
            <pc:docMk/>
            <pc:sldMk cId="1327749614" sldId="351"/>
            <ac:spMk id="11" creationId="{84A59FEC-B213-5555-5835-97C9ED41A578}"/>
          </ac:spMkLst>
        </pc:spChg>
      </pc:sldChg>
      <pc:sldChg chg="modSp mod">
        <pc:chgData name="GENNY FEDELE" userId="b9e2b6d7-8b96-4bb3-ba7c-0ef809a3b177" providerId="ADAL" clId="{DCF7616E-AA88-4197-A2CD-02A273514D7F}" dt="2024-06-07T12:53:15.571" v="8208" actId="1076"/>
        <pc:sldMkLst>
          <pc:docMk/>
          <pc:sldMk cId="742699107" sldId="352"/>
        </pc:sldMkLst>
        <pc:spChg chg="mod">
          <ac:chgData name="GENNY FEDELE" userId="b9e2b6d7-8b96-4bb3-ba7c-0ef809a3b177" providerId="ADAL" clId="{DCF7616E-AA88-4197-A2CD-02A273514D7F}" dt="2024-06-07T12:53:15.571" v="8208" actId="1076"/>
          <ac:spMkLst>
            <pc:docMk/>
            <pc:sldMk cId="742699107" sldId="352"/>
            <ac:spMk id="2" creationId="{AA2B4554-FE16-8A8C-C7F9-EDACB95FF6A5}"/>
          </ac:spMkLst>
        </pc:spChg>
      </pc:sldChg>
      <pc:sldChg chg="modSp mod">
        <pc:chgData name="GENNY FEDELE" userId="b9e2b6d7-8b96-4bb3-ba7c-0ef809a3b177" providerId="ADAL" clId="{DCF7616E-AA88-4197-A2CD-02A273514D7F}" dt="2024-06-07T12:53:35.257" v="8210" actId="1076"/>
        <pc:sldMkLst>
          <pc:docMk/>
          <pc:sldMk cId="3658759621" sldId="353"/>
        </pc:sldMkLst>
        <pc:spChg chg="mod">
          <ac:chgData name="GENNY FEDELE" userId="b9e2b6d7-8b96-4bb3-ba7c-0ef809a3b177" providerId="ADAL" clId="{DCF7616E-AA88-4197-A2CD-02A273514D7F}" dt="2024-06-07T12:53:35.257" v="8210" actId="1076"/>
          <ac:spMkLst>
            <pc:docMk/>
            <pc:sldMk cId="3658759621" sldId="353"/>
            <ac:spMk id="2" creationId="{AA2B4554-FE16-8A8C-C7F9-EDACB95FF6A5}"/>
          </ac:spMkLst>
        </pc:spChg>
        <pc:spChg chg="mod">
          <ac:chgData name="GENNY FEDELE" userId="b9e2b6d7-8b96-4bb3-ba7c-0ef809a3b177" providerId="ADAL" clId="{DCF7616E-AA88-4197-A2CD-02A273514D7F}" dt="2024-06-07T12:51:54.334" v="8200" actId="207"/>
          <ac:spMkLst>
            <pc:docMk/>
            <pc:sldMk cId="3658759621" sldId="353"/>
            <ac:spMk id="5" creationId="{0DC35A7F-CEAB-5FA0-A0B9-09289D969157}"/>
          </ac:spMkLst>
        </pc:spChg>
        <pc:spChg chg="mod">
          <ac:chgData name="GENNY FEDELE" userId="b9e2b6d7-8b96-4bb3-ba7c-0ef809a3b177" providerId="ADAL" clId="{DCF7616E-AA88-4197-A2CD-02A273514D7F}" dt="2024-06-07T12:52:06.493" v="8202" actId="207"/>
          <ac:spMkLst>
            <pc:docMk/>
            <pc:sldMk cId="3658759621" sldId="353"/>
            <ac:spMk id="6" creationId="{F0B2ED2D-7BC4-6384-3BAF-4DD54EE92D01}"/>
          </ac:spMkLst>
        </pc:spChg>
        <pc:spChg chg="mod">
          <ac:chgData name="GENNY FEDELE" userId="b9e2b6d7-8b96-4bb3-ba7c-0ef809a3b177" providerId="ADAL" clId="{DCF7616E-AA88-4197-A2CD-02A273514D7F}" dt="2024-06-07T12:52:20.211" v="8204" actId="207"/>
          <ac:spMkLst>
            <pc:docMk/>
            <pc:sldMk cId="3658759621" sldId="353"/>
            <ac:spMk id="8" creationId="{B441715E-E3D5-F877-AF12-23A7CD6753BB}"/>
          </ac:spMkLst>
        </pc:spChg>
      </pc:sldChg>
      <pc:sldChg chg="modSp mod">
        <pc:chgData name="GENNY FEDELE" userId="b9e2b6d7-8b96-4bb3-ba7c-0ef809a3b177" providerId="ADAL" clId="{DCF7616E-AA88-4197-A2CD-02A273514D7F}" dt="2024-06-07T12:51:08.131" v="8197" actId="1076"/>
        <pc:sldMkLst>
          <pc:docMk/>
          <pc:sldMk cId="3394908339" sldId="356"/>
        </pc:sldMkLst>
        <pc:spChg chg="mod">
          <ac:chgData name="GENNY FEDELE" userId="b9e2b6d7-8b96-4bb3-ba7c-0ef809a3b177" providerId="ADAL" clId="{DCF7616E-AA88-4197-A2CD-02A273514D7F}" dt="2024-06-07T12:51:08.131" v="8197" actId="1076"/>
          <ac:spMkLst>
            <pc:docMk/>
            <pc:sldMk cId="3394908339" sldId="356"/>
            <ac:spMk id="2" creationId="{AA2B4554-FE16-8A8C-C7F9-EDACB95FF6A5}"/>
          </ac:spMkLst>
        </pc:spChg>
        <pc:spChg chg="mod">
          <ac:chgData name="GENNY FEDELE" userId="b9e2b6d7-8b96-4bb3-ba7c-0ef809a3b177" providerId="ADAL" clId="{DCF7616E-AA88-4197-A2CD-02A273514D7F}" dt="2024-06-07T12:48:10.226" v="8178" actId="6549"/>
          <ac:spMkLst>
            <pc:docMk/>
            <pc:sldMk cId="3394908339" sldId="356"/>
            <ac:spMk id="3" creationId="{9A404A15-0188-2D6F-3063-A5C34F1D6A7A}"/>
          </ac:spMkLst>
        </pc:spChg>
        <pc:spChg chg="mod">
          <ac:chgData name="GENNY FEDELE" userId="b9e2b6d7-8b96-4bb3-ba7c-0ef809a3b177" providerId="ADAL" clId="{DCF7616E-AA88-4197-A2CD-02A273514D7F}" dt="2024-06-07T12:48:18.496" v="8179" actId="207"/>
          <ac:spMkLst>
            <pc:docMk/>
            <pc:sldMk cId="3394908339" sldId="356"/>
            <ac:spMk id="4" creationId="{511A52B4-0671-3CAA-3D54-7E9CA4E3289A}"/>
          </ac:spMkLst>
        </pc:spChg>
        <pc:spChg chg="mod">
          <ac:chgData name="GENNY FEDELE" userId="b9e2b6d7-8b96-4bb3-ba7c-0ef809a3b177" providerId="ADAL" clId="{DCF7616E-AA88-4197-A2CD-02A273514D7F}" dt="2024-06-07T12:48:25.368" v="8180" actId="207"/>
          <ac:spMkLst>
            <pc:docMk/>
            <pc:sldMk cId="3394908339" sldId="356"/>
            <ac:spMk id="5" creationId="{2176D0E8-80D1-F510-8FFC-43925CD72AF4}"/>
          </ac:spMkLst>
        </pc:spChg>
      </pc:sldChg>
      <pc:sldChg chg="modSp mod">
        <pc:chgData name="GENNY FEDELE" userId="b9e2b6d7-8b96-4bb3-ba7c-0ef809a3b177" providerId="ADAL" clId="{DCF7616E-AA88-4197-A2CD-02A273514D7F}" dt="2024-06-13T07:47:00.940" v="8334" actId="1076"/>
        <pc:sldMkLst>
          <pc:docMk/>
          <pc:sldMk cId="3148657399" sldId="357"/>
        </pc:sldMkLst>
        <pc:spChg chg="mod">
          <ac:chgData name="GENNY FEDELE" userId="b9e2b6d7-8b96-4bb3-ba7c-0ef809a3b177" providerId="ADAL" clId="{DCF7616E-AA88-4197-A2CD-02A273514D7F}" dt="2024-06-13T07:46:30.754" v="8330" actId="1076"/>
          <ac:spMkLst>
            <pc:docMk/>
            <pc:sldMk cId="3148657399" sldId="357"/>
            <ac:spMk id="4" creationId="{C828890A-412A-E776-E229-FE0F2AC5A490}"/>
          </ac:spMkLst>
        </pc:spChg>
        <pc:spChg chg="mod">
          <ac:chgData name="GENNY FEDELE" userId="b9e2b6d7-8b96-4bb3-ba7c-0ef809a3b177" providerId="ADAL" clId="{DCF7616E-AA88-4197-A2CD-02A273514D7F}" dt="2024-06-13T07:46:49.820" v="8333" actId="1076"/>
          <ac:spMkLst>
            <pc:docMk/>
            <pc:sldMk cId="3148657399" sldId="357"/>
            <ac:spMk id="8" creationId="{8972A438-B502-0B70-CB0D-CAEED88BA86F}"/>
          </ac:spMkLst>
        </pc:spChg>
        <pc:spChg chg="mod">
          <ac:chgData name="GENNY FEDELE" userId="b9e2b6d7-8b96-4bb3-ba7c-0ef809a3b177" providerId="ADAL" clId="{DCF7616E-AA88-4197-A2CD-02A273514D7F}" dt="2024-06-13T07:46:46.004" v="8332" actId="1076"/>
          <ac:spMkLst>
            <pc:docMk/>
            <pc:sldMk cId="3148657399" sldId="357"/>
            <ac:spMk id="11" creationId="{967D3658-49F8-2287-0630-9275CBBCAC5D}"/>
          </ac:spMkLst>
        </pc:spChg>
        <pc:spChg chg="mod">
          <ac:chgData name="GENNY FEDELE" userId="b9e2b6d7-8b96-4bb3-ba7c-0ef809a3b177" providerId="ADAL" clId="{DCF7616E-AA88-4197-A2CD-02A273514D7F}" dt="2024-06-13T07:47:00.940" v="8334" actId="1076"/>
          <ac:spMkLst>
            <pc:docMk/>
            <pc:sldMk cId="3148657399" sldId="357"/>
            <ac:spMk id="12" creationId="{AE3EEC88-026C-9FE8-FC6F-DFAE158C0F1A}"/>
          </ac:spMkLst>
        </pc:spChg>
        <pc:picChg chg="mod">
          <ac:chgData name="GENNY FEDELE" userId="b9e2b6d7-8b96-4bb3-ba7c-0ef809a3b177" providerId="ADAL" clId="{DCF7616E-AA88-4197-A2CD-02A273514D7F}" dt="2024-06-13T07:46:40.387" v="8331" actId="1076"/>
          <ac:picMkLst>
            <pc:docMk/>
            <pc:sldMk cId="3148657399" sldId="357"/>
            <ac:picMk id="6" creationId="{33EF84A6-1B72-EA5D-69CD-5B2CB7E667FD}"/>
          </ac:picMkLst>
        </pc:picChg>
      </pc:sldChg>
      <pc:sldChg chg="modSp mod">
        <pc:chgData name="GENNY FEDELE" userId="b9e2b6d7-8b96-4bb3-ba7c-0ef809a3b177" providerId="ADAL" clId="{DCF7616E-AA88-4197-A2CD-02A273514D7F}" dt="2024-06-07T09:09:05.588" v="7152" actId="20577"/>
        <pc:sldMkLst>
          <pc:docMk/>
          <pc:sldMk cId="3295061244" sldId="359"/>
        </pc:sldMkLst>
        <pc:spChg chg="mod">
          <ac:chgData name="GENNY FEDELE" userId="b9e2b6d7-8b96-4bb3-ba7c-0ef809a3b177" providerId="ADAL" clId="{DCF7616E-AA88-4197-A2CD-02A273514D7F}" dt="2024-06-07T09:09:05.588" v="7152" actId="20577"/>
          <ac:spMkLst>
            <pc:docMk/>
            <pc:sldMk cId="3295061244" sldId="359"/>
            <ac:spMk id="3" creationId="{24F3CB2D-794B-4759-AC8C-D1117E5EFD72}"/>
          </ac:spMkLst>
        </pc:spChg>
      </pc:sldChg>
      <pc:sldChg chg="modSp mod">
        <pc:chgData name="GENNY FEDELE" userId="b9e2b6d7-8b96-4bb3-ba7c-0ef809a3b177" providerId="ADAL" clId="{DCF7616E-AA88-4197-A2CD-02A273514D7F}" dt="2024-06-13T07:53:02.552" v="8377" actId="1076"/>
        <pc:sldMkLst>
          <pc:docMk/>
          <pc:sldMk cId="2869603722" sldId="360"/>
        </pc:sldMkLst>
        <pc:spChg chg="mod">
          <ac:chgData name="GENNY FEDELE" userId="b9e2b6d7-8b96-4bb3-ba7c-0ef809a3b177" providerId="ADAL" clId="{DCF7616E-AA88-4197-A2CD-02A273514D7F}" dt="2024-06-13T07:52:08.475" v="8369" actId="1076"/>
          <ac:spMkLst>
            <pc:docMk/>
            <pc:sldMk cId="2869603722" sldId="360"/>
            <ac:spMk id="3" creationId="{6472E5F6-675E-7250-BE70-487DC0088605}"/>
          </ac:spMkLst>
        </pc:spChg>
        <pc:spChg chg="mod">
          <ac:chgData name="GENNY FEDELE" userId="b9e2b6d7-8b96-4bb3-ba7c-0ef809a3b177" providerId="ADAL" clId="{DCF7616E-AA88-4197-A2CD-02A273514D7F}" dt="2024-06-13T07:52:00.214" v="8368" actId="1076"/>
          <ac:spMkLst>
            <pc:docMk/>
            <pc:sldMk cId="2869603722" sldId="360"/>
            <ac:spMk id="4" creationId="{C828890A-412A-E776-E229-FE0F2AC5A490}"/>
          </ac:spMkLst>
        </pc:spChg>
        <pc:spChg chg="mod">
          <ac:chgData name="GENNY FEDELE" userId="b9e2b6d7-8b96-4bb3-ba7c-0ef809a3b177" providerId="ADAL" clId="{DCF7616E-AA88-4197-A2CD-02A273514D7F}" dt="2024-06-13T07:52:33.507" v="8371" actId="1076"/>
          <ac:spMkLst>
            <pc:docMk/>
            <pc:sldMk cId="2869603722" sldId="360"/>
            <ac:spMk id="5" creationId="{402F18D9-AD73-6E33-8C04-716F4AB81639}"/>
          </ac:spMkLst>
        </pc:spChg>
        <pc:spChg chg="mod">
          <ac:chgData name="GENNY FEDELE" userId="b9e2b6d7-8b96-4bb3-ba7c-0ef809a3b177" providerId="ADAL" clId="{DCF7616E-AA88-4197-A2CD-02A273514D7F}" dt="2024-06-13T07:52:26.248" v="8370" actId="1076"/>
          <ac:spMkLst>
            <pc:docMk/>
            <pc:sldMk cId="2869603722" sldId="360"/>
            <ac:spMk id="7" creationId="{F2D3D548-1A6F-CDD8-76B7-D96CEDC8DE15}"/>
          </ac:spMkLst>
        </pc:spChg>
        <pc:spChg chg="mod">
          <ac:chgData name="GENNY FEDELE" userId="b9e2b6d7-8b96-4bb3-ba7c-0ef809a3b177" providerId="ADAL" clId="{DCF7616E-AA88-4197-A2CD-02A273514D7F}" dt="2024-06-13T07:52:48.012" v="8373" actId="1076"/>
          <ac:spMkLst>
            <pc:docMk/>
            <pc:sldMk cId="2869603722" sldId="360"/>
            <ac:spMk id="9" creationId="{DDBB6F8A-1DB5-F0C3-672E-BAF895E7E3B7}"/>
          </ac:spMkLst>
        </pc:spChg>
        <pc:spChg chg="mod">
          <ac:chgData name="GENNY FEDELE" userId="b9e2b6d7-8b96-4bb3-ba7c-0ef809a3b177" providerId="ADAL" clId="{DCF7616E-AA88-4197-A2CD-02A273514D7F}" dt="2024-06-13T07:52:40.212" v="8372" actId="1076"/>
          <ac:spMkLst>
            <pc:docMk/>
            <pc:sldMk cId="2869603722" sldId="360"/>
            <ac:spMk id="11" creationId="{D4FC0804-DD36-6BEE-2A25-7259FDD58133}"/>
          </ac:spMkLst>
        </pc:spChg>
        <pc:picChg chg="mod">
          <ac:chgData name="GENNY FEDELE" userId="b9e2b6d7-8b96-4bb3-ba7c-0ef809a3b177" providerId="ADAL" clId="{DCF7616E-AA88-4197-A2CD-02A273514D7F}" dt="2024-06-13T07:53:02.552" v="8377" actId="1076"/>
          <ac:picMkLst>
            <pc:docMk/>
            <pc:sldMk cId="2869603722" sldId="360"/>
            <ac:picMk id="8" creationId="{BE9DD41C-0CC6-DFF8-E108-454E64C0990B}"/>
          </ac:picMkLst>
        </pc:picChg>
      </pc:sldChg>
      <pc:sldChg chg="addSp mod">
        <pc:chgData name="GENNY FEDELE" userId="b9e2b6d7-8b96-4bb3-ba7c-0ef809a3b177" providerId="ADAL" clId="{DCF7616E-AA88-4197-A2CD-02A273514D7F}" dt="2024-06-06T08:05:28.103" v="7026" actId="22"/>
        <pc:sldMkLst>
          <pc:docMk/>
          <pc:sldMk cId="1119645036" sldId="362"/>
        </pc:sldMkLst>
        <pc:picChg chg="add">
          <ac:chgData name="GENNY FEDELE" userId="b9e2b6d7-8b96-4bb3-ba7c-0ef809a3b177" providerId="ADAL" clId="{DCF7616E-AA88-4197-A2CD-02A273514D7F}" dt="2024-06-06T08:05:28.103" v="7026" actId="22"/>
          <ac:picMkLst>
            <pc:docMk/>
            <pc:sldMk cId="1119645036" sldId="362"/>
            <ac:picMk id="5" creationId="{6E3856BF-ECB6-6BD2-04E2-727C24107A8F}"/>
          </ac:picMkLst>
        </pc:picChg>
      </pc:sldChg>
      <pc:sldChg chg="modSp mod">
        <pc:chgData name="GENNY FEDELE" userId="b9e2b6d7-8b96-4bb3-ba7c-0ef809a3b177" providerId="ADAL" clId="{DCF7616E-AA88-4197-A2CD-02A273514D7F}" dt="2024-06-07T12:53:53.874" v="8212" actId="1076"/>
        <pc:sldMkLst>
          <pc:docMk/>
          <pc:sldMk cId="2433306687" sldId="363"/>
        </pc:sldMkLst>
        <pc:spChg chg="mod">
          <ac:chgData name="GENNY FEDELE" userId="b9e2b6d7-8b96-4bb3-ba7c-0ef809a3b177" providerId="ADAL" clId="{DCF7616E-AA88-4197-A2CD-02A273514D7F}" dt="2024-06-07T12:53:53.874" v="8212" actId="1076"/>
          <ac:spMkLst>
            <pc:docMk/>
            <pc:sldMk cId="2433306687" sldId="363"/>
            <ac:spMk id="4" creationId="{B7C72B19-C9EE-94B0-A2F4-5BB6CE5671AA}"/>
          </ac:spMkLst>
        </pc:spChg>
      </pc:sldChg>
      <pc:sldChg chg="modSp mod">
        <pc:chgData name="GENNY FEDELE" userId="b9e2b6d7-8b96-4bb3-ba7c-0ef809a3b177" providerId="ADAL" clId="{DCF7616E-AA88-4197-A2CD-02A273514D7F}" dt="2024-06-07T12:54:06.234" v="8214" actId="1076"/>
        <pc:sldMkLst>
          <pc:docMk/>
          <pc:sldMk cId="2917603835" sldId="364"/>
        </pc:sldMkLst>
        <pc:spChg chg="mod">
          <ac:chgData name="GENNY FEDELE" userId="b9e2b6d7-8b96-4bb3-ba7c-0ef809a3b177" providerId="ADAL" clId="{DCF7616E-AA88-4197-A2CD-02A273514D7F}" dt="2024-06-07T12:54:06.234" v="8214" actId="1076"/>
          <ac:spMkLst>
            <pc:docMk/>
            <pc:sldMk cId="2917603835" sldId="364"/>
            <ac:spMk id="4" creationId="{B7C72B19-C9EE-94B0-A2F4-5BB6CE5671AA}"/>
          </ac:spMkLst>
        </pc:spChg>
      </pc:sldChg>
      <pc:sldChg chg="modSp mod">
        <pc:chgData name="GENNY FEDELE" userId="b9e2b6d7-8b96-4bb3-ba7c-0ef809a3b177" providerId="ADAL" clId="{DCF7616E-AA88-4197-A2CD-02A273514D7F}" dt="2024-06-07T12:54:19.899" v="8217" actId="1076"/>
        <pc:sldMkLst>
          <pc:docMk/>
          <pc:sldMk cId="888419612" sldId="365"/>
        </pc:sldMkLst>
        <pc:spChg chg="mod">
          <ac:chgData name="GENNY FEDELE" userId="b9e2b6d7-8b96-4bb3-ba7c-0ef809a3b177" providerId="ADAL" clId="{DCF7616E-AA88-4197-A2CD-02A273514D7F}" dt="2024-06-07T12:54:16.106" v="8216" actId="1076"/>
          <ac:spMkLst>
            <pc:docMk/>
            <pc:sldMk cId="888419612" sldId="365"/>
            <ac:spMk id="4" creationId="{B7C72B19-C9EE-94B0-A2F4-5BB6CE5671AA}"/>
          </ac:spMkLst>
        </pc:spChg>
        <pc:spChg chg="mod">
          <ac:chgData name="GENNY FEDELE" userId="b9e2b6d7-8b96-4bb3-ba7c-0ef809a3b177" providerId="ADAL" clId="{DCF7616E-AA88-4197-A2CD-02A273514D7F}" dt="2024-06-07T12:54:19.899" v="8217" actId="1076"/>
          <ac:spMkLst>
            <pc:docMk/>
            <pc:sldMk cId="888419612" sldId="365"/>
            <ac:spMk id="6" creationId="{CDFAC502-5FD8-6709-7F19-E5385EEFFA79}"/>
          </ac:spMkLst>
        </pc:spChg>
      </pc:sldChg>
      <pc:sldChg chg="addSp modSp mod">
        <pc:chgData name="GENNY FEDELE" userId="b9e2b6d7-8b96-4bb3-ba7c-0ef809a3b177" providerId="ADAL" clId="{DCF7616E-AA88-4197-A2CD-02A273514D7F}" dt="2024-06-07T12:55:26.867" v="8228" actId="207"/>
        <pc:sldMkLst>
          <pc:docMk/>
          <pc:sldMk cId="542593577" sldId="366"/>
        </pc:sldMkLst>
        <pc:spChg chg="add mod">
          <ac:chgData name="GENNY FEDELE" userId="b9e2b6d7-8b96-4bb3-ba7c-0ef809a3b177" providerId="ADAL" clId="{DCF7616E-AA88-4197-A2CD-02A273514D7F}" dt="2024-06-07T12:54:43.875" v="8220" actId="1076"/>
          <ac:spMkLst>
            <pc:docMk/>
            <pc:sldMk cId="542593577" sldId="366"/>
            <ac:spMk id="2" creationId="{AD6FD09B-1E04-14CA-7FFE-D5CFD7E9A90F}"/>
          </ac:spMkLst>
        </pc:spChg>
        <pc:spChg chg="mod">
          <ac:chgData name="GENNY FEDELE" userId="b9e2b6d7-8b96-4bb3-ba7c-0ef809a3b177" providerId="ADAL" clId="{DCF7616E-AA88-4197-A2CD-02A273514D7F}" dt="2024-06-07T12:54:50.525" v="8221" actId="207"/>
          <ac:spMkLst>
            <pc:docMk/>
            <pc:sldMk cId="542593577" sldId="366"/>
            <ac:spMk id="5" creationId="{D75C6ABA-AB75-D7AD-A386-94228CD9A298}"/>
          </ac:spMkLst>
        </pc:spChg>
        <pc:spChg chg="mod">
          <ac:chgData name="GENNY FEDELE" userId="b9e2b6d7-8b96-4bb3-ba7c-0ef809a3b177" providerId="ADAL" clId="{DCF7616E-AA88-4197-A2CD-02A273514D7F}" dt="2024-06-07T12:55:15.321" v="8226" actId="207"/>
          <ac:spMkLst>
            <pc:docMk/>
            <pc:sldMk cId="542593577" sldId="366"/>
            <ac:spMk id="11" creationId="{89005121-5B8F-6D2A-A688-7E11D2F35853}"/>
          </ac:spMkLst>
        </pc:spChg>
        <pc:spChg chg="mod">
          <ac:chgData name="GENNY FEDELE" userId="b9e2b6d7-8b96-4bb3-ba7c-0ef809a3b177" providerId="ADAL" clId="{DCF7616E-AA88-4197-A2CD-02A273514D7F}" dt="2024-06-07T12:55:26.867" v="8228" actId="207"/>
          <ac:spMkLst>
            <pc:docMk/>
            <pc:sldMk cId="542593577" sldId="366"/>
            <ac:spMk id="14" creationId="{A5F4E441-9456-3979-8128-4C36C11BD084}"/>
          </ac:spMkLst>
        </pc:spChg>
      </pc:sldChg>
      <pc:sldChg chg="addSp delSp modSp mod">
        <pc:chgData name="GENNY FEDELE" userId="b9e2b6d7-8b96-4bb3-ba7c-0ef809a3b177" providerId="ADAL" clId="{DCF7616E-AA88-4197-A2CD-02A273514D7F}" dt="2024-06-06T07:17:41.538" v="7019" actId="1076"/>
        <pc:sldMkLst>
          <pc:docMk/>
          <pc:sldMk cId="920793129" sldId="369"/>
        </pc:sldMkLst>
        <pc:picChg chg="add del">
          <ac:chgData name="GENNY FEDELE" userId="b9e2b6d7-8b96-4bb3-ba7c-0ef809a3b177" providerId="ADAL" clId="{DCF7616E-AA88-4197-A2CD-02A273514D7F}" dt="2024-06-06T07:17:35.783" v="7017" actId="478"/>
          <ac:picMkLst>
            <pc:docMk/>
            <pc:sldMk cId="920793129" sldId="369"/>
            <ac:picMk id="6" creationId="{2A0258C9-41E9-8364-6F2A-BD154F764485}"/>
          </ac:picMkLst>
        </pc:picChg>
        <pc:picChg chg="add mod">
          <ac:chgData name="GENNY FEDELE" userId="b9e2b6d7-8b96-4bb3-ba7c-0ef809a3b177" providerId="ADAL" clId="{DCF7616E-AA88-4197-A2CD-02A273514D7F}" dt="2024-06-06T07:17:41.538" v="7019" actId="1076"/>
          <ac:picMkLst>
            <pc:docMk/>
            <pc:sldMk cId="920793129" sldId="369"/>
            <ac:picMk id="8" creationId="{F1D30EF6-F9DA-F212-B4DD-688EF290ED6C}"/>
          </ac:picMkLst>
        </pc:picChg>
      </pc:sldChg>
      <pc:sldChg chg="addSp mod">
        <pc:chgData name="GENNY FEDELE" userId="b9e2b6d7-8b96-4bb3-ba7c-0ef809a3b177" providerId="ADAL" clId="{DCF7616E-AA88-4197-A2CD-02A273514D7F}" dt="2024-06-06T08:06:22.954" v="7027" actId="22"/>
        <pc:sldMkLst>
          <pc:docMk/>
          <pc:sldMk cId="1131250058" sldId="370"/>
        </pc:sldMkLst>
        <pc:picChg chg="add">
          <ac:chgData name="GENNY FEDELE" userId="b9e2b6d7-8b96-4bb3-ba7c-0ef809a3b177" providerId="ADAL" clId="{DCF7616E-AA88-4197-A2CD-02A273514D7F}" dt="2024-06-06T08:06:22.954" v="7027" actId="22"/>
          <ac:picMkLst>
            <pc:docMk/>
            <pc:sldMk cId="1131250058" sldId="370"/>
            <ac:picMk id="6" creationId="{F900BB5B-89C8-406B-E2E7-B26FAEE21BD0}"/>
          </ac:picMkLst>
        </pc:picChg>
      </pc:sldChg>
      <pc:sldChg chg="addSp modSp mod">
        <pc:chgData name="GENNY FEDELE" userId="b9e2b6d7-8b96-4bb3-ba7c-0ef809a3b177" providerId="ADAL" clId="{DCF7616E-AA88-4197-A2CD-02A273514D7F}" dt="2024-06-13T08:23:30.915" v="8401" actId="1038"/>
        <pc:sldMkLst>
          <pc:docMk/>
          <pc:sldMk cId="2826315367" sldId="371"/>
        </pc:sldMkLst>
        <pc:picChg chg="add mod modCrop">
          <ac:chgData name="GENNY FEDELE" userId="b9e2b6d7-8b96-4bb3-ba7c-0ef809a3b177" providerId="ADAL" clId="{DCF7616E-AA88-4197-A2CD-02A273514D7F}" dt="2024-06-13T08:23:30.915" v="8401" actId="1038"/>
          <ac:picMkLst>
            <pc:docMk/>
            <pc:sldMk cId="2826315367" sldId="371"/>
            <ac:picMk id="5" creationId="{3EA70031-AD36-32B7-1E68-BBFE0F10C074}"/>
          </ac:picMkLst>
        </pc:picChg>
        <pc:picChg chg="add">
          <ac:chgData name="GENNY FEDELE" userId="b9e2b6d7-8b96-4bb3-ba7c-0ef809a3b177" providerId="ADAL" clId="{DCF7616E-AA88-4197-A2CD-02A273514D7F}" dt="2024-06-06T08:07:39.438" v="7028" actId="22"/>
          <ac:picMkLst>
            <pc:docMk/>
            <pc:sldMk cId="2826315367" sldId="371"/>
            <ac:picMk id="6" creationId="{0A1CA649-1016-AD3D-5F7F-E56D41C18859}"/>
          </ac:picMkLst>
        </pc:picChg>
      </pc:sldChg>
      <pc:sldChg chg="modSp mod">
        <pc:chgData name="GENNY FEDELE" userId="b9e2b6d7-8b96-4bb3-ba7c-0ef809a3b177" providerId="ADAL" clId="{DCF7616E-AA88-4197-A2CD-02A273514D7F}" dt="2024-06-13T07:41:52.969" v="8286" actId="1076"/>
        <pc:sldMkLst>
          <pc:docMk/>
          <pc:sldMk cId="1271639793" sldId="374"/>
        </pc:sldMkLst>
        <pc:picChg chg="mod">
          <ac:chgData name="GENNY FEDELE" userId="b9e2b6d7-8b96-4bb3-ba7c-0ef809a3b177" providerId="ADAL" clId="{DCF7616E-AA88-4197-A2CD-02A273514D7F}" dt="2024-06-13T07:41:47.491" v="8285" actId="1076"/>
          <ac:picMkLst>
            <pc:docMk/>
            <pc:sldMk cId="1271639793" sldId="374"/>
            <ac:picMk id="5" creationId="{7D0B1242-8A4B-E50B-14DC-A11129A0D62A}"/>
          </ac:picMkLst>
        </pc:picChg>
        <pc:picChg chg="mod">
          <ac:chgData name="GENNY FEDELE" userId="b9e2b6d7-8b96-4bb3-ba7c-0ef809a3b177" providerId="ADAL" clId="{DCF7616E-AA88-4197-A2CD-02A273514D7F}" dt="2024-06-13T07:41:34.667" v="8283" actId="1076"/>
          <ac:picMkLst>
            <pc:docMk/>
            <pc:sldMk cId="1271639793" sldId="374"/>
            <ac:picMk id="7" creationId="{37D79FA8-CD52-C3DA-F277-9EA0169EFBE9}"/>
          </ac:picMkLst>
        </pc:picChg>
        <pc:picChg chg="mod">
          <ac:chgData name="GENNY FEDELE" userId="b9e2b6d7-8b96-4bb3-ba7c-0ef809a3b177" providerId="ADAL" clId="{DCF7616E-AA88-4197-A2CD-02A273514D7F}" dt="2024-06-13T07:41:31.074" v="8282" actId="1076"/>
          <ac:picMkLst>
            <pc:docMk/>
            <pc:sldMk cId="1271639793" sldId="374"/>
            <ac:picMk id="9" creationId="{386C0CD4-2EAB-1D04-B84F-3FDB8F5F457B}"/>
          </ac:picMkLst>
        </pc:picChg>
        <pc:cxnChg chg="mod">
          <ac:chgData name="GENNY FEDELE" userId="b9e2b6d7-8b96-4bb3-ba7c-0ef809a3b177" providerId="ADAL" clId="{DCF7616E-AA88-4197-A2CD-02A273514D7F}" dt="2024-06-13T07:41:39.096" v="8284" actId="1076"/>
          <ac:cxnSpMkLst>
            <pc:docMk/>
            <pc:sldMk cId="1271639793" sldId="374"/>
            <ac:cxnSpMk id="10" creationId="{5E8E24A6-B0DA-3580-E250-F71D666E2C8A}"/>
          </ac:cxnSpMkLst>
        </pc:cxnChg>
        <pc:cxnChg chg="mod">
          <ac:chgData name="GENNY FEDELE" userId="b9e2b6d7-8b96-4bb3-ba7c-0ef809a3b177" providerId="ADAL" clId="{DCF7616E-AA88-4197-A2CD-02A273514D7F}" dt="2024-06-13T07:41:52.969" v="8286" actId="1076"/>
          <ac:cxnSpMkLst>
            <pc:docMk/>
            <pc:sldMk cId="1271639793" sldId="374"/>
            <ac:cxnSpMk id="11" creationId="{A16DBD45-465A-103D-8E5B-296143F9B785}"/>
          </ac:cxnSpMkLst>
        </pc:cxnChg>
      </pc:sldChg>
      <pc:sldChg chg="modSp mod">
        <pc:chgData name="GENNY FEDELE" userId="b9e2b6d7-8b96-4bb3-ba7c-0ef809a3b177" providerId="ADAL" clId="{DCF7616E-AA88-4197-A2CD-02A273514D7F}" dt="2024-06-13T07:43:48.522" v="8316" actId="14100"/>
        <pc:sldMkLst>
          <pc:docMk/>
          <pc:sldMk cId="3625047048" sldId="375"/>
        </pc:sldMkLst>
        <pc:picChg chg="mod">
          <ac:chgData name="GENNY FEDELE" userId="b9e2b6d7-8b96-4bb3-ba7c-0ef809a3b177" providerId="ADAL" clId="{DCF7616E-AA88-4197-A2CD-02A273514D7F}" dt="2024-06-13T07:43:14.203" v="8311" actId="1076"/>
          <ac:picMkLst>
            <pc:docMk/>
            <pc:sldMk cId="3625047048" sldId="375"/>
            <ac:picMk id="7" creationId="{707DFF71-3E5D-0B53-7845-5C70B8B8EAA4}"/>
          </ac:picMkLst>
        </pc:picChg>
        <pc:picChg chg="mod">
          <ac:chgData name="GENNY FEDELE" userId="b9e2b6d7-8b96-4bb3-ba7c-0ef809a3b177" providerId="ADAL" clId="{DCF7616E-AA88-4197-A2CD-02A273514D7F}" dt="2024-06-13T07:42:14.181" v="8288" actId="1076"/>
          <ac:picMkLst>
            <pc:docMk/>
            <pc:sldMk cId="3625047048" sldId="375"/>
            <ac:picMk id="9" creationId="{10193B1E-F579-31EF-A402-2DC0F4E6488A}"/>
          </ac:picMkLst>
        </pc:picChg>
        <pc:cxnChg chg="mod">
          <ac:chgData name="GENNY FEDELE" userId="b9e2b6d7-8b96-4bb3-ba7c-0ef809a3b177" providerId="ADAL" clId="{DCF7616E-AA88-4197-A2CD-02A273514D7F}" dt="2024-06-13T07:43:48.522" v="8316" actId="14100"/>
          <ac:cxnSpMkLst>
            <pc:docMk/>
            <pc:sldMk cId="3625047048" sldId="375"/>
            <ac:cxnSpMk id="10" creationId="{43E99331-47FB-0C1E-1312-C1C74A6F78CE}"/>
          </ac:cxnSpMkLst>
        </pc:cxnChg>
      </pc:sldChg>
      <pc:sldChg chg="modSp mod">
        <pc:chgData name="GENNY FEDELE" userId="b9e2b6d7-8b96-4bb3-ba7c-0ef809a3b177" providerId="ADAL" clId="{DCF7616E-AA88-4197-A2CD-02A273514D7F}" dt="2024-06-13T07:41:20.480" v="8281" actId="1076"/>
        <pc:sldMkLst>
          <pc:docMk/>
          <pc:sldMk cId="3270308755" sldId="377"/>
        </pc:sldMkLst>
        <pc:picChg chg="mod">
          <ac:chgData name="GENNY FEDELE" userId="b9e2b6d7-8b96-4bb3-ba7c-0ef809a3b177" providerId="ADAL" clId="{DCF7616E-AA88-4197-A2CD-02A273514D7F}" dt="2024-06-13T07:41:11.155" v="8278" actId="1076"/>
          <ac:picMkLst>
            <pc:docMk/>
            <pc:sldMk cId="3270308755" sldId="377"/>
            <ac:picMk id="5" creationId="{5B31E2DA-4269-8426-C23F-3D7BB267ED3D}"/>
          </ac:picMkLst>
        </pc:picChg>
        <pc:picChg chg="mod">
          <ac:chgData name="GENNY FEDELE" userId="b9e2b6d7-8b96-4bb3-ba7c-0ef809a3b177" providerId="ADAL" clId="{DCF7616E-AA88-4197-A2CD-02A273514D7F}" dt="2024-06-13T07:41:20.480" v="8281" actId="1076"/>
          <ac:picMkLst>
            <pc:docMk/>
            <pc:sldMk cId="3270308755" sldId="377"/>
            <ac:picMk id="7" creationId="{A89801EF-18BD-685A-CB51-C14CB27C7DC4}"/>
          </ac:picMkLst>
        </pc:picChg>
        <pc:picChg chg="mod">
          <ac:chgData name="GENNY FEDELE" userId="b9e2b6d7-8b96-4bb3-ba7c-0ef809a3b177" providerId="ADAL" clId="{DCF7616E-AA88-4197-A2CD-02A273514D7F}" dt="2024-06-13T07:41:16.068" v="8279" actId="1076"/>
          <ac:picMkLst>
            <pc:docMk/>
            <pc:sldMk cId="3270308755" sldId="377"/>
            <ac:picMk id="9" creationId="{CBDCD8CA-A78F-4D33-17AA-A00E4C4AD71F}"/>
          </ac:picMkLst>
        </pc:picChg>
        <pc:picChg chg="mod">
          <ac:chgData name="GENNY FEDELE" userId="b9e2b6d7-8b96-4bb3-ba7c-0ef809a3b177" providerId="ADAL" clId="{DCF7616E-AA88-4197-A2CD-02A273514D7F}" dt="2024-06-13T07:40:58.009" v="8276" actId="1076"/>
          <ac:picMkLst>
            <pc:docMk/>
            <pc:sldMk cId="3270308755" sldId="377"/>
            <ac:picMk id="11" creationId="{BEEDACC0-89AF-9F97-43BA-2DDCB2DFE589}"/>
          </ac:picMkLst>
        </pc:picChg>
        <pc:picChg chg="mod">
          <ac:chgData name="GENNY FEDELE" userId="b9e2b6d7-8b96-4bb3-ba7c-0ef809a3b177" providerId="ADAL" clId="{DCF7616E-AA88-4197-A2CD-02A273514D7F}" dt="2024-06-13T07:41:18.221" v="8280" actId="1076"/>
          <ac:picMkLst>
            <pc:docMk/>
            <pc:sldMk cId="3270308755" sldId="377"/>
            <ac:picMk id="13" creationId="{CB050FCD-F634-552F-AA92-2541E8A870FD}"/>
          </ac:picMkLst>
        </pc:picChg>
      </pc:sldChg>
      <pc:sldChg chg="addSp modSp mod">
        <pc:chgData name="GENNY FEDELE" userId="b9e2b6d7-8b96-4bb3-ba7c-0ef809a3b177" providerId="ADAL" clId="{DCF7616E-AA88-4197-A2CD-02A273514D7F}" dt="2024-06-06T07:25:38.608" v="7025" actId="1076"/>
        <pc:sldMkLst>
          <pc:docMk/>
          <pc:sldMk cId="2438054170" sldId="378"/>
        </pc:sldMkLst>
        <pc:picChg chg="add mod">
          <ac:chgData name="GENNY FEDELE" userId="b9e2b6d7-8b96-4bb3-ba7c-0ef809a3b177" providerId="ADAL" clId="{DCF7616E-AA88-4197-A2CD-02A273514D7F}" dt="2024-06-06T07:25:14.880" v="7023" actId="1076"/>
          <ac:picMkLst>
            <pc:docMk/>
            <pc:sldMk cId="2438054170" sldId="378"/>
            <ac:picMk id="4" creationId="{4453EC54-0689-5A7C-5E56-4CF94A6AB848}"/>
          </ac:picMkLst>
        </pc:picChg>
        <pc:picChg chg="add mod">
          <ac:chgData name="GENNY FEDELE" userId="b9e2b6d7-8b96-4bb3-ba7c-0ef809a3b177" providerId="ADAL" clId="{DCF7616E-AA88-4197-A2CD-02A273514D7F}" dt="2024-06-06T07:25:38.608" v="7025" actId="1076"/>
          <ac:picMkLst>
            <pc:docMk/>
            <pc:sldMk cId="2438054170" sldId="378"/>
            <ac:picMk id="7" creationId="{1C137DBB-C931-F9CB-2C2D-2EB2BAE41BCD}"/>
          </ac:picMkLst>
        </pc:picChg>
      </pc:sldChg>
      <pc:sldChg chg="modSp mod">
        <pc:chgData name="GENNY FEDELE" userId="b9e2b6d7-8b96-4bb3-ba7c-0ef809a3b177" providerId="ADAL" clId="{DCF7616E-AA88-4197-A2CD-02A273514D7F}" dt="2024-06-07T09:26:46.223" v="7991" actId="20577"/>
        <pc:sldMkLst>
          <pc:docMk/>
          <pc:sldMk cId="2179871838" sldId="381"/>
        </pc:sldMkLst>
        <pc:spChg chg="mod">
          <ac:chgData name="GENNY FEDELE" userId="b9e2b6d7-8b96-4bb3-ba7c-0ef809a3b177" providerId="ADAL" clId="{DCF7616E-AA88-4197-A2CD-02A273514D7F}" dt="2024-06-07T09:26:46.223" v="7991" actId="20577"/>
          <ac:spMkLst>
            <pc:docMk/>
            <pc:sldMk cId="2179871838" sldId="381"/>
            <ac:spMk id="4" creationId="{D10388C0-8066-C1C6-C976-7E6E585A20C0}"/>
          </ac:spMkLst>
        </pc:spChg>
      </pc:sldChg>
      <pc:sldChg chg="addSp delSp modSp mod">
        <pc:chgData name="GENNY FEDELE" userId="b9e2b6d7-8b96-4bb3-ba7c-0ef809a3b177" providerId="ADAL" clId="{DCF7616E-AA88-4197-A2CD-02A273514D7F}" dt="2024-06-07T09:09:23.911" v="7157" actId="478"/>
        <pc:sldMkLst>
          <pc:docMk/>
          <pc:sldMk cId="387968120" sldId="382"/>
        </pc:sldMkLst>
        <pc:spChg chg="add del">
          <ac:chgData name="GENNY FEDELE" userId="b9e2b6d7-8b96-4bb3-ba7c-0ef809a3b177" providerId="ADAL" clId="{DCF7616E-AA88-4197-A2CD-02A273514D7F}" dt="2024-06-07T09:09:23.911" v="7157" actId="478"/>
          <ac:spMkLst>
            <pc:docMk/>
            <pc:sldMk cId="387968120" sldId="382"/>
            <ac:spMk id="2" creationId="{EA836917-E32A-3990-742E-CE56F79A45CB}"/>
          </ac:spMkLst>
        </pc:spChg>
        <pc:spChg chg="add del mod">
          <ac:chgData name="GENNY FEDELE" userId="b9e2b6d7-8b96-4bb3-ba7c-0ef809a3b177" providerId="ADAL" clId="{DCF7616E-AA88-4197-A2CD-02A273514D7F}" dt="2024-06-07T09:09:23.911" v="7157" actId="478"/>
          <ac:spMkLst>
            <pc:docMk/>
            <pc:sldMk cId="387968120" sldId="382"/>
            <ac:spMk id="4" creationId="{E1488FB5-2F0D-2E74-B1ED-F592D94ADF90}"/>
          </ac:spMkLst>
        </pc:spChg>
        <pc:spChg chg="mod">
          <ac:chgData name="GENNY FEDELE" userId="b9e2b6d7-8b96-4bb3-ba7c-0ef809a3b177" providerId="ADAL" clId="{DCF7616E-AA88-4197-A2CD-02A273514D7F}" dt="2024-06-07T08:33:49.950" v="7083" actId="20577"/>
          <ac:spMkLst>
            <pc:docMk/>
            <pc:sldMk cId="387968120" sldId="382"/>
            <ac:spMk id="7" creationId="{C68C6A60-F203-C20F-41D4-EB8330568FC8}"/>
          </ac:spMkLst>
        </pc:spChg>
      </pc:sldChg>
      <pc:sldChg chg="addSp delSp modSp new mod">
        <pc:chgData name="GENNY FEDELE" userId="b9e2b6d7-8b96-4bb3-ba7c-0ef809a3b177" providerId="ADAL" clId="{DCF7616E-AA88-4197-A2CD-02A273514D7F}" dt="2024-06-07T09:24:26.937" v="7957" actId="6549"/>
        <pc:sldMkLst>
          <pc:docMk/>
          <pc:sldMk cId="3181387579" sldId="383"/>
        </pc:sldMkLst>
        <pc:spChg chg="del">
          <ac:chgData name="GENNY FEDELE" userId="b9e2b6d7-8b96-4bb3-ba7c-0ef809a3b177" providerId="ADAL" clId="{DCF7616E-AA88-4197-A2CD-02A273514D7F}" dt="2024-06-07T09:09:19.539" v="7154" actId="478"/>
          <ac:spMkLst>
            <pc:docMk/>
            <pc:sldMk cId="3181387579" sldId="383"/>
            <ac:spMk id="2" creationId="{17672CBD-EA19-3D35-1316-3341E8CB6B1D}"/>
          </ac:spMkLst>
        </pc:spChg>
        <pc:spChg chg="del">
          <ac:chgData name="GENNY FEDELE" userId="b9e2b6d7-8b96-4bb3-ba7c-0ef809a3b177" providerId="ADAL" clId="{DCF7616E-AA88-4197-A2CD-02A273514D7F}" dt="2024-06-07T09:09:20.676" v="7155" actId="478"/>
          <ac:spMkLst>
            <pc:docMk/>
            <pc:sldMk cId="3181387579" sldId="383"/>
            <ac:spMk id="3" creationId="{1013F308-65D8-439A-7586-D6393608FDA0}"/>
          </ac:spMkLst>
        </pc:spChg>
        <pc:spChg chg="add mod">
          <ac:chgData name="GENNY FEDELE" userId="b9e2b6d7-8b96-4bb3-ba7c-0ef809a3b177" providerId="ADAL" clId="{DCF7616E-AA88-4197-A2CD-02A273514D7F}" dt="2024-06-07T09:09:26.358" v="7158"/>
          <ac:spMkLst>
            <pc:docMk/>
            <pc:sldMk cId="3181387579" sldId="383"/>
            <ac:spMk id="4" creationId="{46E6F026-00B5-9247-CF3E-8D0D571913E2}"/>
          </ac:spMkLst>
        </pc:spChg>
        <pc:spChg chg="add del mod">
          <ac:chgData name="GENNY FEDELE" userId="b9e2b6d7-8b96-4bb3-ba7c-0ef809a3b177" providerId="ADAL" clId="{DCF7616E-AA88-4197-A2CD-02A273514D7F}" dt="2024-06-07T09:15:36.282" v="7946" actId="478"/>
          <ac:spMkLst>
            <pc:docMk/>
            <pc:sldMk cId="3181387579" sldId="383"/>
            <ac:spMk id="5" creationId="{97C62D66-4727-73AE-FF73-A7743268377C}"/>
          </ac:spMkLst>
        </pc:spChg>
        <pc:spChg chg="add mod">
          <ac:chgData name="GENNY FEDELE" userId="b9e2b6d7-8b96-4bb3-ba7c-0ef809a3b177" providerId="ADAL" clId="{DCF7616E-AA88-4197-A2CD-02A273514D7F}" dt="2024-06-07T09:24:26.937" v="7957" actId="6549"/>
          <ac:spMkLst>
            <pc:docMk/>
            <pc:sldMk cId="3181387579" sldId="383"/>
            <ac:spMk id="6" creationId="{377763EC-74D6-5A07-1CE6-1CE9ACBF0F3B}"/>
          </ac:spMkLst>
        </pc:spChg>
      </pc:sldChg>
      <pc:sldChg chg="addSp delSp modSp mod modTransition">
        <pc:chgData name="GENNY FEDELE" userId="b9e2b6d7-8b96-4bb3-ba7c-0ef809a3b177" providerId="ADAL" clId="{DCF7616E-AA88-4197-A2CD-02A273514D7F}" dt="2024-06-13T14:46:59.619" v="8414"/>
        <pc:sldMkLst>
          <pc:docMk/>
          <pc:sldMk cId="75242553" sldId="384"/>
        </pc:sldMkLst>
        <pc:spChg chg="del">
          <ac:chgData name="GENNY FEDELE" userId="b9e2b6d7-8b96-4bb3-ba7c-0ef809a3b177" providerId="ADAL" clId="{DCF7616E-AA88-4197-A2CD-02A273514D7F}" dt="2024-06-13T14:46:40.175" v="8409" actId="478"/>
          <ac:spMkLst>
            <pc:docMk/>
            <pc:sldMk cId="75242553" sldId="384"/>
            <ac:spMk id="2" creationId="{901F8858-F933-D722-3F14-D6935C731DD6}"/>
          </ac:spMkLst>
        </pc:spChg>
        <pc:spChg chg="add mod">
          <ac:chgData name="GENNY FEDELE" userId="b9e2b6d7-8b96-4bb3-ba7c-0ef809a3b177" providerId="ADAL" clId="{DCF7616E-AA88-4197-A2CD-02A273514D7F}" dt="2024-06-13T14:46:54.307" v="8413" actId="1076"/>
          <ac:spMkLst>
            <pc:docMk/>
            <pc:sldMk cId="75242553" sldId="384"/>
            <ac:spMk id="4" creationId="{5B155F70-35C4-C149-67C4-B0F4F0F5970A}"/>
          </ac:spMkLst>
        </pc:spChg>
        <pc:picChg chg="add del mod">
          <ac:chgData name="GENNY FEDELE" userId="b9e2b6d7-8b96-4bb3-ba7c-0ef809a3b177" providerId="ADAL" clId="{DCF7616E-AA88-4197-A2CD-02A273514D7F}" dt="2024-06-13T14:46:42.303" v="8411" actId="478"/>
          <ac:picMkLst>
            <pc:docMk/>
            <pc:sldMk cId="75242553" sldId="384"/>
            <ac:picMk id="3" creationId="{0E6621ED-A080-3EAF-9FAE-E346BE6897C8}"/>
          </ac:picMkLst>
        </pc:picChg>
      </pc:sldChg>
      <pc:sldChg chg="del">
        <pc:chgData name="GENNY FEDELE" userId="b9e2b6d7-8b96-4bb3-ba7c-0ef809a3b177" providerId="ADAL" clId="{DCF7616E-AA88-4197-A2CD-02A273514D7F}" dt="2024-06-13T14:46:26.455" v="8408" actId="47"/>
        <pc:sldMkLst>
          <pc:docMk/>
          <pc:sldMk cId="1640593838" sldId="385"/>
        </pc:sldMkLst>
      </pc:sldChg>
      <pc:sldChg chg="addSp delSp modSp add mod modTransition">
        <pc:chgData name="GENNY FEDELE" userId="b9e2b6d7-8b96-4bb3-ba7c-0ef809a3b177" providerId="ADAL" clId="{DCF7616E-AA88-4197-A2CD-02A273514D7F}" dt="2024-06-13T14:47:02.042" v="8415"/>
        <pc:sldMkLst>
          <pc:docMk/>
          <pc:sldMk cId="844212625" sldId="386"/>
        </pc:sldMkLst>
        <pc:spChg chg="add mod">
          <ac:chgData name="GENNY FEDELE" userId="b9e2b6d7-8b96-4bb3-ba7c-0ef809a3b177" providerId="ADAL" clId="{DCF7616E-AA88-4197-A2CD-02A273514D7F}" dt="2024-06-12T14:39:46.318" v="8273" actId="1036"/>
          <ac:spMkLst>
            <pc:docMk/>
            <pc:sldMk cId="844212625" sldId="386"/>
            <ac:spMk id="4" creationId="{77FA3806-4AA7-C28E-3BFD-07F607306C71}"/>
          </ac:spMkLst>
        </pc:spChg>
        <pc:picChg chg="add mod">
          <ac:chgData name="GENNY FEDELE" userId="b9e2b6d7-8b96-4bb3-ba7c-0ef809a3b177" providerId="ADAL" clId="{DCF7616E-AA88-4197-A2CD-02A273514D7F}" dt="2024-06-12T14:39:39.329" v="8263" actId="1036"/>
          <ac:picMkLst>
            <pc:docMk/>
            <pc:sldMk cId="844212625" sldId="386"/>
            <ac:picMk id="3" creationId="{A3B9ACB2-7054-2053-88D5-96E18E3CFFA5}"/>
          </ac:picMkLst>
        </pc:picChg>
        <pc:picChg chg="del">
          <ac:chgData name="GENNY FEDELE" userId="b9e2b6d7-8b96-4bb3-ba7c-0ef809a3b177" providerId="ADAL" clId="{DCF7616E-AA88-4197-A2CD-02A273514D7F}" dt="2024-06-12T13:54:13.600" v="8230" actId="478"/>
          <ac:picMkLst>
            <pc:docMk/>
            <pc:sldMk cId="844212625" sldId="386"/>
            <ac:picMk id="10" creationId="{73626854-AD71-ED57-4D13-32AF3EB38EA0}"/>
          </ac:picMkLst>
        </pc:picChg>
      </pc:sldChg>
      <pc:sldChg chg="modSp mod">
        <pc:chgData name="GENNY FEDELE" userId="b9e2b6d7-8b96-4bb3-ba7c-0ef809a3b177" providerId="ADAL" clId="{DCF7616E-AA88-4197-A2CD-02A273514D7F}" dt="2024-06-13T10:25:57.479" v="8407" actId="1076"/>
        <pc:sldMkLst>
          <pc:docMk/>
          <pc:sldMk cId="2643219421" sldId="388"/>
        </pc:sldMkLst>
        <pc:spChg chg="mod">
          <ac:chgData name="GENNY FEDELE" userId="b9e2b6d7-8b96-4bb3-ba7c-0ef809a3b177" providerId="ADAL" clId="{DCF7616E-AA88-4197-A2CD-02A273514D7F}" dt="2024-06-13T10:25:49.003" v="8405" actId="1076"/>
          <ac:spMkLst>
            <pc:docMk/>
            <pc:sldMk cId="2643219421" sldId="388"/>
            <ac:spMk id="10" creationId="{7A247AD6-FF05-976B-3C63-EF7B7E19432F}"/>
          </ac:spMkLst>
        </pc:spChg>
        <pc:picChg chg="mod">
          <ac:chgData name="GENNY FEDELE" userId="b9e2b6d7-8b96-4bb3-ba7c-0ef809a3b177" providerId="ADAL" clId="{DCF7616E-AA88-4197-A2CD-02A273514D7F}" dt="2024-06-13T10:25:57.479" v="8407" actId="1076"/>
          <ac:picMkLst>
            <pc:docMk/>
            <pc:sldMk cId="2643219421" sldId="388"/>
            <ac:picMk id="2" creationId="{42993192-FC3F-43A1-82F1-5A8CF81AB302}"/>
          </ac:picMkLst>
        </pc:picChg>
      </pc:sldChg>
    </pc:docChg>
  </pc:docChgLst>
  <pc:docChgLst>
    <pc:chgData name="VALERIO DI DOMENICO" userId="b0596598-e4ec-49c7-8cf8-579c17a7eea8" providerId="ADAL" clId="{2B6685D8-8AF3-4D42-A8E9-E51A178485D5}"/>
    <pc:docChg chg="undo redo custSel addSld delSld modSld sldOrd">
      <pc:chgData name="VALERIO DI DOMENICO" userId="b0596598-e4ec-49c7-8cf8-579c17a7eea8" providerId="ADAL" clId="{2B6685D8-8AF3-4D42-A8E9-E51A178485D5}" dt="2024-06-13T14:20:00.671" v="4254" actId="20577"/>
      <pc:docMkLst>
        <pc:docMk/>
      </pc:docMkLst>
      <pc:sldChg chg="addSp delSp modSp mod">
        <pc:chgData name="VALERIO DI DOMENICO" userId="b0596598-e4ec-49c7-8cf8-579c17a7eea8" providerId="ADAL" clId="{2B6685D8-8AF3-4D42-A8E9-E51A178485D5}" dt="2024-05-27T09:26:39.717" v="153" actId="404"/>
        <pc:sldMkLst>
          <pc:docMk/>
          <pc:sldMk cId="2029844087" sldId="257"/>
        </pc:sldMkLst>
        <pc:spChg chg="mod">
          <ac:chgData name="VALERIO DI DOMENICO" userId="b0596598-e4ec-49c7-8cf8-579c17a7eea8" providerId="ADAL" clId="{2B6685D8-8AF3-4D42-A8E9-E51A178485D5}" dt="2024-05-27T09:23:02.673" v="126" actId="2711"/>
          <ac:spMkLst>
            <pc:docMk/>
            <pc:sldMk cId="2029844087" sldId="257"/>
            <ac:spMk id="2" creationId="{E5B7E299-FCC0-97E2-308B-EBF3F27E0AE7}"/>
          </ac:spMkLst>
        </pc:spChg>
        <pc:spChg chg="mod">
          <ac:chgData name="VALERIO DI DOMENICO" userId="b0596598-e4ec-49c7-8cf8-579c17a7eea8" providerId="ADAL" clId="{2B6685D8-8AF3-4D42-A8E9-E51A178485D5}" dt="2024-05-27T09:26:39.717" v="153" actId="404"/>
          <ac:spMkLst>
            <pc:docMk/>
            <pc:sldMk cId="2029844087" sldId="257"/>
            <ac:spMk id="4" creationId="{7970BC44-926A-B047-45F5-F5CD5D059825}"/>
          </ac:spMkLst>
        </pc:spChg>
        <pc:spChg chg="add del">
          <ac:chgData name="VALERIO DI DOMENICO" userId="b0596598-e4ec-49c7-8cf8-579c17a7eea8" providerId="ADAL" clId="{2B6685D8-8AF3-4D42-A8E9-E51A178485D5}" dt="2024-05-27T09:13:03.312" v="59" actId="26606"/>
          <ac:spMkLst>
            <pc:docMk/>
            <pc:sldMk cId="2029844087" sldId="257"/>
            <ac:spMk id="41" creationId="{C868C70C-E5C4-CD47-888C-FCB3373B6D38}"/>
          </ac:spMkLst>
        </pc:spChg>
        <pc:spChg chg="add del">
          <ac:chgData name="VALERIO DI DOMENICO" userId="b0596598-e4ec-49c7-8cf8-579c17a7eea8" providerId="ADAL" clId="{2B6685D8-8AF3-4D42-A8E9-E51A178485D5}" dt="2024-05-27T09:13:03.312" v="59" actId="26606"/>
          <ac:spMkLst>
            <pc:docMk/>
            <pc:sldMk cId="2029844087" sldId="257"/>
            <ac:spMk id="42" creationId="{6DA97320-228E-48F3-BCFA-423F983C8557}"/>
          </ac:spMkLst>
        </pc:spChg>
        <pc:spChg chg="add del">
          <ac:chgData name="VALERIO DI DOMENICO" userId="b0596598-e4ec-49c7-8cf8-579c17a7eea8" providerId="ADAL" clId="{2B6685D8-8AF3-4D42-A8E9-E51A178485D5}" dt="2024-05-27T09:13:03.312" v="59" actId="26606"/>
          <ac:spMkLst>
            <pc:docMk/>
            <pc:sldMk cId="2029844087" sldId="257"/>
            <ac:spMk id="43" creationId="{2C9F0975-851A-4FEC-B19A-6EC12C0D540C}"/>
          </ac:spMkLst>
        </pc:spChg>
        <pc:spChg chg="add del">
          <ac:chgData name="VALERIO DI DOMENICO" userId="b0596598-e4ec-49c7-8cf8-579c17a7eea8" providerId="ADAL" clId="{2B6685D8-8AF3-4D42-A8E9-E51A178485D5}" dt="2024-05-27T09:12:58.837" v="56" actId="26606"/>
          <ac:spMkLst>
            <pc:docMk/>
            <pc:sldMk cId="2029844087" sldId="257"/>
            <ac:spMk id="48" creationId="{C868C70C-E5C4-CD47-888C-FCB3373B6D38}"/>
          </ac:spMkLst>
        </pc:spChg>
        <pc:spChg chg="add del">
          <ac:chgData name="VALERIO DI DOMENICO" userId="b0596598-e4ec-49c7-8cf8-579c17a7eea8" providerId="ADAL" clId="{2B6685D8-8AF3-4D42-A8E9-E51A178485D5}" dt="2024-05-27T09:12:58.837" v="56" actId="26606"/>
          <ac:spMkLst>
            <pc:docMk/>
            <pc:sldMk cId="2029844087" sldId="257"/>
            <ac:spMk id="50" creationId="{6DA97320-228E-48F3-BCFA-423F983C8557}"/>
          </ac:spMkLst>
        </pc:spChg>
        <pc:spChg chg="add del">
          <ac:chgData name="VALERIO DI DOMENICO" userId="b0596598-e4ec-49c7-8cf8-579c17a7eea8" providerId="ADAL" clId="{2B6685D8-8AF3-4D42-A8E9-E51A178485D5}" dt="2024-05-27T09:12:58.837" v="56" actId="26606"/>
          <ac:spMkLst>
            <pc:docMk/>
            <pc:sldMk cId="2029844087" sldId="257"/>
            <ac:spMk id="52" creationId="{2C9F0975-851A-4FEC-B19A-6EC12C0D540C}"/>
          </ac:spMkLst>
        </pc:spChg>
        <pc:spChg chg="add del">
          <ac:chgData name="VALERIO DI DOMENICO" userId="b0596598-e4ec-49c7-8cf8-579c17a7eea8" providerId="ADAL" clId="{2B6685D8-8AF3-4D42-A8E9-E51A178485D5}" dt="2024-05-27T09:13:03.312" v="58" actId="26606"/>
          <ac:spMkLst>
            <pc:docMk/>
            <pc:sldMk cId="2029844087" sldId="257"/>
            <ac:spMk id="54" creationId="{C868C70C-E5C4-CD47-888C-FCB3373B6D38}"/>
          </ac:spMkLst>
        </pc:spChg>
        <pc:spChg chg="add del">
          <ac:chgData name="VALERIO DI DOMENICO" userId="b0596598-e4ec-49c7-8cf8-579c17a7eea8" providerId="ADAL" clId="{2B6685D8-8AF3-4D42-A8E9-E51A178485D5}" dt="2024-05-27T09:13:03.312" v="58" actId="26606"/>
          <ac:spMkLst>
            <pc:docMk/>
            <pc:sldMk cId="2029844087" sldId="257"/>
            <ac:spMk id="55" creationId="{6DA97320-228E-48F3-BCFA-423F983C8557}"/>
          </ac:spMkLst>
        </pc:spChg>
        <pc:spChg chg="add del">
          <ac:chgData name="VALERIO DI DOMENICO" userId="b0596598-e4ec-49c7-8cf8-579c17a7eea8" providerId="ADAL" clId="{2B6685D8-8AF3-4D42-A8E9-E51A178485D5}" dt="2024-05-27T09:13:03.312" v="58" actId="26606"/>
          <ac:spMkLst>
            <pc:docMk/>
            <pc:sldMk cId="2029844087" sldId="257"/>
            <ac:spMk id="56" creationId="{2C9F0975-851A-4FEC-B19A-6EC12C0D540C}"/>
          </ac:spMkLst>
        </pc:spChg>
        <pc:spChg chg="add del">
          <ac:chgData name="VALERIO DI DOMENICO" userId="b0596598-e4ec-49c7-8cf8-579c17a7eea8" providerId="ADAL" clId="{2B6685D8-8AF3-4D42-A8E9-E51A178485D5}" dt="2024-05-27T09:13:17.904" v="62" actId="26606"/>
          <ac:spMkLst>
            <pc:docMk/>
            <pc:sldMk cId="2029844087" sldId="257"/>
            <ac:spMk id="58" creationId="{23BB7E73-E730-42EA-AACE-D1E323EA547E}"/>
          </ac:spMkLst>
        </pc:spChg>
        <pc:spChg chg="add del">
          <ac:chgData name="VALERIO DI DOMENICO" userId="b0596598-e4ec-49c7-8cf8-579c17a7eea8" providerId="ADAL" clId="{2B6685D8-8AF3-4D42-A8E9-E51A178485D5}" dt="2024-05-27T09:13:17.904" v="62" actId="26606"/>
          <ac:spMkLst>
            <pc:docMk/>
            <pc:sldMk cId="2029844087" sldId="257"/>
            <ac:spMk id="59" creationId="{F1F6C2E9-B316-4410-88E5-74F044FC3575}"/>
          </ac:spMkLst>
        </pc:spChg>
        <pc:spChg chg="add del">
          <ac:chgData name="VALERIO DI DOMENICO" userId="b0596598-e4ec-49c7-8cf8-579c17a7eea8" providerId="ADAL" clId="{2B6685D8-8AF3-4D42-A8E9-E51A178485D5}" dt="2024-05-27T09:13:17.904" v="62" actId="26606"/>
          <ac:spMkLst>
            <pc:docMk/>
            <pc:sldMk cId="2029844087" sldId="257"/>
            <ac:spMk id="60" creationId="{83D07262-43A6-451F-9B19-77B943C6399D}"/>
          </ac:spMkLst>
        </pc:spChg>
        <pc:spChg chg="add del">
          <ac:chgData name="VALERIO DI DOMENICO" userId="b0596598-e4ec-49c7-8cf8-579c17a7eea8" providerId="ADAL" clId="{2B6685D8-8AF3-4D42-A8E9-E51A178485D5}" dt="2024-05-27T09:13:17.904" v="61" actId="26606"/>
          <ac:spMkLst>
            <pc:docMk/>
            <pc:sldMk cId="2029844087" sldId="257"/>
            <ac:spMk id="65" creationId="{C868C70C-E5C4-CD47-888C-FCB3373B6D38}"/>
          </ac:spMkLst>
        </pc:spChg>
        <pc:spChg chg="add del">
          <ac:chgData name="VALERIO DI DOMENICO" userId="b0596598-e4ec-49c7-8cf8-579c17a7eea8" providerId="ADAL" clId="{2B6685D8-8AF3-4D42-A8E9-E51A178485D5}" dt="2024-05-27T09:13:17.904" v="61" actId="26606"/>
          <ac:spMkLst>
            <pc:docMk/>
            <pc:sldMk cId="2029844087" sldId="257"/>
            <ac:spMk id="67" creationId="{07D40D60-A371-3746-AE79-A8A0DA64CDAF}"/>
          </ac:spMkLst>
        </pc:spChg>
        <pc:spChg chg="add del">
          <ac:chgData name="VALERIO DI DOMENICO" userId="b0596598-e4ec-49c7-8cf8-579c17a7eea8" providerId="ADAL" clId="{2B6685D8-8AF3-4D42-A8E9-E51A178485D5}" dt="2024-05-27T09:13:17.904" v="61" actId="26606"/>
          <ac:spMkLst>
            <pc:docMk/>
            <pc:sldMk cId="2029844087" sldId="257"/>
            <ac:spMk id="69" creationId="{525EC29A-9786-924D-875A-91FAF9B12697}"/>
          </ac:spMkLst>
        </pc:spChg>
        <pc:spChg chg="add del">
          <ac:chgData name="VALERIO DI DOMENICO" userId="b0596598-e4ec-49c7-8cf8-579c17a7eea8" providerId="ADAL" clId="{2B6685D8-8AF3-4D42-A8E9-E51A178485D5}" dt="2024-05-27T09:13:29.931" v="63" actId="26606"/>
          <ac:spMkLst>
            <pc:docMk/>
            <pc:sldMk cId="2029844087" sldId="257"/>
            <ac:spMk id="71" creationId="{C868C70C-E5C4-CD47-888C-FCB3373B6D38}"/>
          </ac:spMkLst>
        </pc:spChg>
        <pc:spChg chg="add del">
          <ac:chgData name="VALERIO DI DOMENICO" userId="b0596598-e4ec-49c7-8cf8-579c17a7eea8" providerId="ADAL" clId="{2B6685D8-8AF3-4D42-A8E9-E51A178485D5}" dt="2024-05-27T09:13:29.931" v="63" actId="26606"/>
          <ac:spMkLst>
            <pc:docMk/>
            <pc:sldMk cId="2029844087" sldId="257"/>
            <ac:spMk id="72" creationId="{07D40D60-A371-3746-AE79-A8A0DA64CDAF}"/>
          </ac:spMkLst>
        </pc:spChg>
        <pc:spChg chg="add del">
          <ac:chgData name="VALERIO DI DOMENICO" userId="b0596598-e4ec-49c7-8cf8-579c17a7eea8" providerId="ADAL" clId="{2B6685D8-8AF3-4D42-A8E9-E51A178485D5}" dt="2024-05-27T09:13:29.931" v="63" actId="26606"/>
          <ac:spMkLst>
            <pc:docMk/>
            <pc:sldMk cId="2029844087" sldId="257"/>
            <ac:spMk id="73" creationId="{525EC29A-9786-924D-875A-91FAF9B12697}"/>
          </ac:spMkLst>
        </pc:spChg>
        <pc:spChg chg="add del">
          <ac:chgData name="VALERIO DI DOMENICO" userId="b0596598-e4ec-49c7-8cf8-579c17a7eea8" providerId="ADAL" clId="{2B6685D8-8AF3-4D42-A8E9-E51A178485D5}" dt="2024-05-27T09:15:53.290" v="109" actId="26606"/>
          <ac:spMkLst>
            <pc:docMk/>
            <pc:sldMk cId="2029844087" sldId="257"/>
            <ac:spMk id="78" creationId="{C868C70C-E5C4-CD47-888C-FCB3373B6D38}"/>
          </ac:spMkLst>
        </pc:spChg>
        <pc:spChg chg="add del">
          <ac:chgData name="VALERIO DI DOMENICO" userId="b0596598-e4ec-49c7-8cf8-579c17a7eea8" providerId="ADAL" clId="{2B6685D8-8AF3-4D42-A8E9-E51A178485D5}" dt="2024-05-27T09:15:53.290" v="109" actId="26606"/>
          <ac:spMkLst>
            <pc:docMk/>
            <pc:sldMk cId="2029844087" sldId="257"/>
            <ac:spMk id="80" creationId="{07D40D60-A371-3746-AE79-A8A0DA64CDAF}"/>
          </ac:spMkLst>
        </pc:spChg>
        <pc:spChg chg="add del">
          <ac:chgData name="VALERIO DI DOMENICO" userId="b0596598-e4ec-49c7-8cf8-579c17a7eea8" providerId="ADAL" clId="{2B6685D8-8AF3-4D42-A8E9-E51A178485D5}" dt="2024-05-27T09:15:53.290" v="109" actId="26606"/>
          <ac:spMkLst>
            <pc:docMk/>
            <pc:sldMk cId="2029844087" sldId="257"/>
            <ac:spMk id="82" creationId="{525EC29A-9786-924D-875A-91FAF9B12697}"/>
          </ac:spMkLst>
        </pc:spChg>
        <pc:spChg chg="add del">
          <ac:chgData name="VALERIO DI DOMENICO" userId="b0596598-e4ec-49c7-8cf8-579c17a7eea8" providerId="ADAL" clId="{2B6685D8-8AF3-4D42-A8E9-E51A178485D5}" dt="2024-05-27T09:15:48.959" v="106" actId="26606"/>
          <ac:spMkLst>
            <pc:docMk/>
            <pc:sldMk cId="2029844087" sldId="257"/>
            <ac:spMk id="87" creationId="{C868C70C-E5C4-CD47-888C-FCB3373B6D38}"/>
          </ac:spMkLst>
        </pc:spChg>
        <pc:spChg chg="add del">
          <ac:chgData name="VALERIO DI DOMENICO" userId="b0596598-e4ec-49c7-8cf8-579c17a7eea8" providerId="ADAL" clId="{2B6685D8-8AF3-4D42-A8E9-E51A178485D5}" dt="2024-05-27T09:15:48.959" v="106" actId="26606"/>
          <ac:spMkLst>
            <pc:docMk/>
            <pc:sldMk cId="2029844087" sldId="257"/>
            <ac:spMk id="89" creationId="{6DA97320-228E-48F3-BCFA-423F983C8557}"/>
          </ac:spMkLst>
        </pc:spChg>
        <pc:spChg chg="add del">
          <ac:chgData name="VALERIO DI DOMENICO" userId="b0596598-e4ec-49c7-8cf8-579c17a7eea8" providerId="ADAL" clId="{2B6685D8-8AF3-4D42-A8E9-E51A178485D5}" dt="2024-05-27T09:15:48.959" v="106" actId="26606"/>
          <ac:spMkLst>
            <pc:docMk/>
            <pc:sldMk cId="2029844087" sldId="257"/>
            <ac:spMk id="91" creationId="{2C9F0975-851A-4FEC-B19A-6EC12C0D540C}"/>
          </ac:spMkLst>
        </pc:spChg>
        <pc:spChg chg="add del">
          <ac:chgData name="VALERIO DI DOMENICO" userId="b0596598-e4ec-49c7-8cf8-579c17a7eea8" providerId="ADAL" clId="{2B6685D8-8AF3-4D42-A8E9-E51A178485D5}" dt="2024-05-27T09:15:53.290" v="108" actId="26606"/>
          <ac:spMkLst>
            <pc:docMk/>
            <pc:sldMk cId="2029844087" sldId="257"/>
            <ac:spMk id="93" creationId="{C868C70C-E5C4-CD47-888C-FCB3373B6D38}"/>
          </ac:spMkLst>
        </pc:spChg>
        <pc:spChg chg="add del">
          <ac:chgData name="VALERIO DI DOMENICO" userId="b0596598-e4ec-49c7-8cf8-579c17a7eea8" providerId="ADAL" clId="{2B6685D8-8AF3-4D42-A8E9-E51A178485D5}" dt="2024-05-27T09:15:53.290" v="108" actId="26606"/>
          <ac:spMkLst>
            <pc:docMk/>
            <pc:sldMk cId="2029844087" sldId="257"/>
            <ac:spMk id="94" creationId="{07D40D60-A371-3746-AE79-A8A0DA64CDAF}"/>
          </ac:spMkLst>
        </pc:spChg>
        <pc:spChg chg="add del">
          <ac:chgData name="VALERIO DI DOMENICO" userId="b0596598-e4ec-49c7-8cf8-579c17a7eea8" providerId="ADAL" clId="{2B6685D8-8AF3-4D42-A8E9-E51A178485D5}" dt="2024-05-27T09:15:53.290" v="108" actId="26606"/>
          <ac:spMkLst>
            <pc:docMk/>
            <pc:sldMk cId="2029844087" sldId="257"/>
            <ac:spMk id="95" creationId="{525EC29A-9786-924D-875A-91FAF9B12697}"/>
          </ac:spMkLst>
        </pc:spChg>
        <pc:spChg chg="add">
          <ac:chgData name="VALERIO DI DOMENICO" userId="b0596598-e4ec-49c7-8cf8-579c17a7eea8" providerId="ADAL" clId="{2B6685D8-8AF3-4D42-A8E9-E51A178485D5}" dt="2024-05-27T09:15:53.290" v="109" actId="26606"/>
          <ac:spMkLst>
            <pc:docMk/>
            <pc:sldMk cId="2029844087" sldId="257"/>
            <ac:spMk id="97" creationId="{C868C70C-E5C4-CD47-888C-FCB3373B6D38}"/>
          </ac:spMkLst>
        </pc:spChg>
        <pc:spChg chg="add">
          <ac:chgData name="VALERIO DI DOMENICO" userId="b0596598-e4ec-49c7-8cf8-579c17a7eea8" providerId="ADAL" clId="{2B6685D8-8AF3-4D42-A8E9-E51A178485D5}" dt="2024-05-27T09:15:53.290" v="109" actId="26606"/>
          <ac:spMkLst>
            <pc:docMk/>
            <pc:sldMk cId="2029844087" sldId="257"/>
            <ac:spMk id="98" creationId="{6DA97320-228E-48F3-BCFA-423F983C8557}"/>
          </ac:spMkLst>
        </pc:spChg>
        <pc:spChg chg="add">
          <ac:chgData name="VALERIO DI DOMENICO" userId="b0596598-e4ec-49c7-8cf8-579c17a7eea8" providerId="ADAL" clId="{2B6685D8-8AF3-4D42-A8E9-E51A178485D5}" dt="2024-05-27T09:15:53.290" v="109" actId="26606"/>
          <ac:spMkLst>
            <pc:docMk/>
            <pc:sldMk cId="2029844087" sldId="257"/>
            <ac:spMk id="99" creationId="{2C9F0975-851A-4FEC-B19A-6EC12C0D540C}"/>
          </ac:spMkLst>
        </pc:spChg>
        <pc:picChg chg="mod ord">
          <ac:chgData name="VALERIO DI DOMENICO" userId="b0596598-e4ec-49c7-8cf8-579c17a7eea8" providerId="ADAL" clId="{2B6685D8-8AF3-4D42-A8E9-E51A178485D5}" dt="2024-05-27T09:24:21.381" v="140" actId="14100"/>
          <ac:picMkLst>
            <pc:docMk/>
            <pc:sldMk cId="2029844087" sldId="257"/>
            <ac:picMk id="6" creationId="{38CF7F94-C3A9-DDFF-C3BA-26C86629B44E}"/>
          </ac:picMkLst>
        </pc:picChg>
        <pc:picChg chg="mod">
          <ac:chgData name="VALERIO DI DOMENICO" userId="b0596598-e4ec-49c7-8cf8-579c17a7eea8" providerId="ADAL" clId="{2B6685D8-8AF3-4D42-A8E9-E51A178485D5}" dt="2024-05-27T09:24:16.348" v="139" actId="1076"/>
          <ac:picMkLst>
            <pc:docMk/>
            <pc:sldMk cId="2029844087" sldId="257"/>
            <ac:picMk id="7" creationId="{C6294A53-0BBA-1422-EDDB-9EB51A775781}"/>
          </ac:picMkLst>
        </pc:picChg>
        <pc:picChg chg="mod ord">
          <ac:chgData name="VALERIO DI DOMENICO" userId="b0596598-e4ec-49c7-8cf8-579c17a7eea8" providerId="ADAL" clId="{2B6685D8-8AF3-4D42-A8E9-E51A178485D5}" dt="2024-05-27T09:23:57.840" v="132" actId="1076"/>
          <ac:picMkLst>
            <pc:docMk/>
            <pc:sldMk cId="2029844087" sldId="257"/>
            <ac:picMk id="13" creationId="{4A7B4867-A931-7D80-5474-41C269F5AA99}"/>
          </ac:picMkLst>
        </pc:picChg>
      </pc:sldChg>
      <pc:sldChg chg="modSp mod">
        <pc:chgData name="VALERIO DI DOMENICO" userId="b0596598-e4ec-49c7-8cf8-579c17a7eea8" providerId="ADAL" clId="{2B6685D8-8AF3-4D42-A8E9-E51A178485D5}" dt="2024-05-27T08:22:47.104" v="26" actId="20577"/>
        <pc:sldMkLst>
          <pc:docMk/>
          <pc:sldMk cId="1999964305" sldId="258"/>
        </pc:sldMkLst>
        <pc:spChg chg="mod">
          <ac:chgData name="VALERIO DI DOMENICO" userId="b0596598-e4ec-49c7-8cf8-579c17a7eea8" providerId="ADAL" clId="{2B6685D8-8AF3-4D42-A8E9-E51A178485D5}" dt="2024-05-27T08:22:47.104" v="26" actId="20577"/>
          <ac:spMkLst>
            <pc:docMk/>
            <pc:sldMk cId="1999964305" sldId="258"/>
            <ac:spMk id="2" creationId="{3A78B0FC-2D9E-3E01-630E-4522D9F63E4F}"/>
          </ac:spMkLst>
        </pc:spChg>
      </pc:sldChg>
      <pc:sldChg chg="del">
        <pc:chgData name="VALERIO DI DOMENICO" userId="b0596598-e4ec-49c7-8cf8-579c17a7eea8" providerId="ADAL" clId="{2B6685D8-8AF3-4D42-A8E9-E51A178485D5}" dt="2024-05-27T09:02:30.716" v="27" actId="47"/>
        <pc:sldMkLst>
          <pc:docMk/>
          <pc:sldMk cId="0" sldId="259"/>
        </pc:sldMkLst>
      </pc:sldChg>
      <pc:sldChg chg="add">
        <pc:chgData name="VALERIO DI DOMENICO" userId="b0596598-e4ec-49c7-8cf8-579c17a7eea8" providerId="ADAL" clId="{2B6685D8-8AF3-4D42-A8E9-E51A178485D5}" dt="2024-05-27T08:22:04.994" v="0" actId="2890"/>
        <pc:sldMkLst>
          <pc:docMk/>
          <pc:sldMk cId="1442221264" sldId="259"/>
        </pc:sldMkLst>
      </pc:sldChg>
      <pc:sldChg chg="modSp mod">
        <pc:chgData name="VALERIO DI DOMENICO" userId="b0596598-e4ec-49c7-8cf8-579c17a7eea8" providerId="ADAL" clId="{2B6685D8-8AF3-4D42-A8E9-E51A178485D5}" dt="2024-05-27T09:33:10.007" v="161" actId="207"/>
        <pc:sldMkLst>
          <pc:docMk/>
          <pc:sldMk cId="1036502882" sldId="260"/>
        </pc:sldMkLst>
        <pc:spChg chg="mod">
          <ac:chgData name="VALERIO DI DOMENICO" userId="b0596598-e4ec-49c7-8cf8-579c17a7eea8" providerId="ADAL" clId="{2B6685D8-8AF3-4D42-A8E9-E51A178485D5}" dt="2024-05-27T09:27:11.840" v="154" actId="2711"/>
          <ac:spMkLst>
            <pc:docMk/>
            <pc:sldMk cId="1036502882" sldId="260"/>
            <ac:spMk id="2" creationId="{3A78B0FC-2D9E-3E01-630E-4522D9F63E4F}"/>
          </ac:spMkLst>
        </pc:spChg>
        <pc:spChg chg="mod">
          <ac:chgData name="VALERIO DI DOMENICO" userId="b0596598-e4ec-49c7-8cf8-579c17a7eea8" providerId="ADAL" clId="{2B6685D8-8AF3-4D42-A8E9-E51A178485D5}" dt="2024-05-27T09:30:57.514" v="157" actId="108"/>
          <ac:spMkLst>
            <pc:docMk/>
            <pc:sldMk cId="1036502882" sldId="260"/>
            <ac:spMk id="3" creationId="{993BFDA5-6983-38FD-2DAC-28D949AA8210}"/>
          </ac:spMkLst>
        </pc:spChg>
        <pc:spChg chg="mod">
          <ac:chgData name="VALERIO DI DOMENICO" userId="b0596598-e4ec-49c7-8cf8-579c17a7eea8" providerId="ADAL" clId="{2B6685D8-8AF3-4D42-A8E9-E51A178485D5}" dt="2024-05-27T09:32:36.017" v="159" actId="207"/>
          <ac:spMkLst>
            <pc:docMk/>
            <pc:sldMk cId="1036502882" sldId="260"/>
            <ac:spMk id="9" creationId="{8F0FE9EE-DE57-05F1-3DF1-BC5F270E892D}"/>
          </ac:spMkLst>
        </pc:spChg>
        <pc:spChg chg="mod">
          <ac:chgData name="VALERIO DI DOMENICO" userId="b0596598-e4ec-49c7-8cf8-579c17a7eea8" providerId="ADAL" clId="{2B6685D8-8AF3-4D42-A8E9-E51A178485D5}" dt="2024-05-27T09:33:10.007" v="161" actId="207"/>
          <ac:spMkLst>
            <pc:docMk/>
            <pc:sldMk cId="1036502882" sldId="260"/>
            <ac:spMk id="13" creationId="{82180B53-474A-DE08-7B5B-1E52A6BA60A8}"/>
          </ac:spMkLst>
        </pc:spChg>
      </pc:sldChg>
      <pc:sldChg chg="modSp new del mod">
        <pc:chgData name="VALERIO DI DOMENICO" userId="b0596598-e4ec-49c7-8cf8-579c17a7eea8" providerId="ADAL" clId="{2B6685D8-8AF3-4D42-A8E9-E51A178485D5}" dt="2024-05-27T09:03:55.091" v="30" actId="47"/>
        <pc:sldMkLst>
          <pc:docMk/>
          <pc:sldMk cId="2450556923" sldId="261"/>
        </pc:sldMkLst>
        <pc:spChg chg="mod">
          <ac:chgData name="VALERIO DI DOMENICO" userId="b0596598-e4ec-49c7-8cf8-579c17a7eea8" providerId="ADAL" clId="{2B6685D8-8AF3-4D42-A8E9-E51A178485D5}" dt="2024-05-27T09:03:45.611" v="29" actId="1076"/>
          <ac:spMkLst>
            <pc:docMk/>
            <pc:sldMk cId="2450556923" sldId="261"/>
            <ac:spMk id="3" creationId="{6290EF10-E5C8-80F3-A81E-6949323AB150}"/>
          </ac:spMkLst>
        </pc:spChg>
      </pc:sldChg>
      <pc:sldChg chg="del">
        <pc:chgData name="VALERIO DI DOMENICO" userId="b0596598-e4ec-49c7-8cf8-579c17a7eea8" providerId="ADAL" clId="{2B6685D8-8AF3-4D42-A8E9-E51A178485D5}" dt="2024-05-27T09:20:46.360" v="116" actId="47"/>
        <pc:sldMkLst>
          <pc:docMk/>
          <pc:sldMk cId="0" sldId="262"/>
        </pc:sldMkLst>
      </pc:sldChg>
      <pc:sldChg chg="modSp mod">
        <pc:chgData name="VALERIO DI DOMENICO" userId="b0596598-e4ec-49c7-8cf8-579c17a7eea8" providerId="ADAL" clId="{2B6685D8-8AF3-4D42-A8E9-E51A178485D5}" dt="2024-05-27T09:34:09.433" v="165" actId="207"/>
        <pc:sldMkLst>
          <pc:docMk/>
          <pc:sldMk cId="2241864045" sldId="264"/>
        </pc:sldMkLst>
        <pc:spChg chg="mod">
          <ac:chgData name="VALERIO DI DOMENICO" userId="b0596598-e4ec-49c7-8cf8-579c17a7eea8" providerId="ADAL" clId="{2B6685D8-8AF3-4D42-A8E9-E51A178485D5}" dt="2024-05-27T09:33:46.043" v="164" actId="207"/>
          <ac:spMkLst>
            <pc:docMk/>
            <pc:sldMk cId="2241864045" sldId="264"/>
            <ac:spMk id="9" creationId="{8F0FE9EE-DE57-05F1-3DF1-BC5F270E892D}"/>
          </ac:spMkLst>
        </pc:spChg>
        <pc:spChg chg="mod">
          <ac:chgData name="VALERIO DI DOMENICO" userId="b0596598-e4ec-49c7-8cf8-579c17a7eea8" providerId="ADAL" clId="{2B6685D8-8AF3-4D42-A8E9-E51A178485D5}" dt="2024-05-27T09:34:09.433" v="165" actId="207"/>
          <ac:spMkLst>
            <pc:docMk/>
            <pc:sldMk cId="2241864045" sldId="264"/>
            <ac:spMk id="13" creationId="{82180B53-474A-DE08-7B5B-1E52A6BA60A8}"/>
          </ac:spMkLst>
        </pc:spChg>
      </pc:sldChg>
      <pc:sldChg chg="delSp modSp mod">
        <pc:chgData name="VALERIO DI DOMENICO" userId="b0596598-e4ec-49c7-8cf8-579c17a7eea8" providerId="ADAL" clId="{2B6685D8-8AF3-4D42-A8E9-E51A178485D5}" dt="2024-05-27T09:35:51.690" v="173" actId="20578"/>
        <pc:sldMkLst>
          <pc:docMk/>
          <pc:sldMk cId="1416564903" sldId="265"/>
        </pc:sldMkLst>
        <pc:spChg chg="mod">
          <ac:chgData name="VALERIO DI DOMENICO" userId="b0596598-e4ec-49c7-8cf8-579c17a7eea8" providerId="ADAL" clId="{2B6685D8-8AF3-4D42-A8E9-E51A178485D5}" dt="2024-05-27T09:34:32.768" v="169" actId="20577"/>
          <ac:spMkLst>
            <pc:docMk/>
            <pc:sldMk cId="1416564903" sldId="265"/>
            <ac:spMk id="2" creationId="{3A78B0FC-2D9E-3E01-630E-4522D9F63E4F}"/>
          </ac:spMkLst>
        </pc:spChg>
        <pc:spChg chg="del mod">
          <ac:chgData name="VALERIO DI DOMENICO" userId="b0596598-e4ec-49c7-8cf8-579c17a7eea8" providerId="ADAL" clId="{2B6685D8-8AF3-4D42-A8E9-E51A178485D5}" dt="2024-05-27T09:34:40.039" v="171"/>
          <ac:spMkLst>
            <pc:docMk/>
            <pc:sldMk cId="1416564903" sldId="265"/>
            <ac:spMk id="3" creationId="{44512EE2-2C5E-6CD2-064A-0A5FEA48A81E}"/>
          </ac:spMkLst>
        </pc:spChg>
        <pc:spChg chg="mod">
          <ac:chgData name="VALERIO DI DOMENICO" userId="b0596598-e4ec-49c7-8cf8-579c17a7eea8" providerId="ADAL" clId="{2B6685D8-8AF3-4D42-A8E9-E51A178485D5}" dt="2024-05-27T09:35:51.690" v="173" actId="20578"/>
          <ac:spMkLst>
            <pc:docMk/>
            <pc:sldMk cId="1416564903" sldId="265"/>
            <ac:spMk id="5" creationId="{201C01C0-71D5-B59D-1E26-5D79BDB1CF03}"/>
          </ac:spMkLst>
        </pc:spChg>
      </pc:sldChg>
      <pc:sldChg chg="modSp mod">
        <pc:chgData name="VALERIO DI DOMENICO" userId="b0596598-e4ec-49c7-8cf8-579c17a7eea8" providerId="ADAL" clId="{2B6685D8-8AF3-4D42-A8E9-E51A178485D5}" dt="2024-05-27T10:07:02.577" v="174" actId="20577"/>
        <pc:sldMkLst>
          <pc:docMk/>
          <pc:sldMk cId="1141668727" sldId="268"/>
        </pc:sldMkLst>
        <pc:spChg chg="mod">
          <ac:chgData name="VALERIO DI DOMENICO" userId="b0596598-e4ec-49c7-8cf8-579c17a7eea8" providerId="ADAL" clId="{2B6685D8-8AF3-4D42-A8E9-E51A178485D5}" dt="2024-05-27T10:07:02.577" v="174" actId="20577"/>
          <ac:spMkLst>
            <pc:docMk/>
            <pc:sldMk cId="1141668727" sldId="268"/>
            <ac:spMk id="5" creationId="{201C01C0-71D5-B59D-1E26-5D79BDB1CF03}"/>
          </ac:spMkLst>
        </pc:spChg>
      </pc:sldChg>
      <pc:sldChg chg="modSp mod">
        <pc:chgData name="VALERIO DI DOMENICO" userId="b0596598-e4ec-49c7-8cf8-579c17a7eea8" providerId="ADAL" clId="{2B6685D8-8AF3-4D42-A8E9-E51A178485D5}" dt="2024-05-29T07:51:51.296" v="741" actId="113"/>
        <pc:sldMkLst>
          <pc:docMk/>
          <pc:sldMk cId="1597810419" sldId="274"/>
        </pc:sldMkLst>
        <pc:spChg chg="mod">
          <ac:chgData name="VALERIO DI DOMENICO" userId="b0596598-e4ec-49c7-8cf8-579c17a7eea8" providerId="ADAL" clId="{2B6685D8-8AF3-4D42-A8E9-E51A178485D5}" dt="2024-05-29T07:32:28.237" v="178" actId="20577"/>
          <ac:spMkLst>
            <pc:docMk/>
            <pc:sldMk cId="1597810419" sldId="274"/>
            <ac:spMk id="2" creationId="{3A78B0FC-2D9E-3E01-630E-4522D9F63E4F}"/>
          </ac:spMkLst>
        </pc:spChg>
        <pc:spChg chg="mod">
          <ac:chgData name="VALERIO DI DOMENICO" userId="b0596598-e4ec-49c7-8cf8-579c17a7eea8" providerId="ADAL" clId="{2B6685D8-8AF3-4D42-A8E9-E51A178485D5}" dt="2024-05-29T07:51:51.296" v="741" actId="113"/>
          <ac:spMkLst>
            <pc:docMk/>
            <pc:sldMk cId="1597810419" sldId="274"/>
            <ac:spMk id="4" creationId="{E5ED6998-F514-D9D3-C26F-C7E270CEA805}"/>
          </ac:spMkLst>
        </pc:spChg>
      </pc:sldChg>
      <pc:sldChg chg="modSp add mod">
        <pc:chgData name="VALERIO DI DOMENICO" userId="b0596598-e4ec-49c7-8cf8-579c17a7eea8" providerId="ADAL" clId="{2B6685D8-8AF3-4D42-A8E9-E51A178485D5}" dt="2024-05-29T07:37:51.653" v="279" actId="1076"/>
        <pc:sldMkLst>
          <pc:docMk/>
          <pc:sldMk cId="2173352619" sldId="275"/>
        </pc:sldMkLst>
        <pc:spChg chg="mod">
          <ac:chgData name="VALERIO DI DOMENICO" userId="b0596598-e4ec-49c7-8cf8-579c17a7eea8" providerId="ADAL" clId="{2B6685D8-8AF3-4D42-A8E9-E51A178485D5}" dt="2024-05-29T07:33:31.445" v="189" actId="20577"/>
          <ac:spMkLst>
            <pc:docMk/>
            <pc:sldMk cId="2173352619" sldId="275"/>
            <ac:spMk id="2" creationId="{3A78B0FC-2D9E-3E01-630E-4522D9F63E4F}"/>
          </ac:spMkLst>
        </pc:spChg>
        <pc:spChg chg="mod">
          <ac:chgData name="VALERIO DI DOMENICO" userId="b0596598-e4ec-49c7-8cf8-579c17a7eea8" providerId="ADAL" clId="{2B6685D8-8AF3-4D42-A8E9-E51A178485D5}" dt="2024-05-29T07:37:51.653" v="279" actId="1076"/>
          <ac:spMkLst>
            <pc:docMk/>
            <pc:sldMk cId="2173352619" sldId="275"/>
            <ac:spMk id="4" creationId="{E5ED6998-F514-D9D3-C26F-C7E270CEA805}"/>
          </ac:spMkLst>
        </pc:spChg>
      </pc:sldChg>
      <pc:sldChg chg="new del">
        <pc:chgData name="VALERIO DI DOMENICO" userId="b0596598-e4ec-49c7-8cf8-579c17a7eea8" providerId="ADAL" clId="{2B6685D8-8AF3-4D42-A8E9-E51A178485D5}" dt="2024-05-29T07:36:21.073" v="260" actId="47"/>
        <pc:sldMkLst>
          <pc:docMk/>
          <pc:sldMk cId="2706960342" sldId="276"/>
        </pc:sldMkLst>
      </pc:sldChg>
      <pc:sldChg chg="addSp delSp modSp add mod">
        <pc:chgData name="VALERIO DI DOMENICO" userId="b0596598-e4ec-49c7-8cf8-579c17a7eea8" providerId="ADAL" clId="{2B6685D8-8AF3-4D42-A8E9-E51A178485D5}" dt="2024-05-29T07:40:51.535" v="297" actId="14100"/>
        <pc:sldMkLst>
          <pc:docMk/>
          <pc:sldMk cId="1830722779" sldId="277"/>
        </pc:sldMkLst>
        <pc:spChg chg="mod">
          <ac:chgData name="VALERIO DI DOMENICO" userId="b0596598-e4ec-49c7-8cf8-579c17a7eea8" providerId="ADAL" clId="{2B6685D8-8AF3-4D42-A8E9-E51A178485D5}" dt="2024-05-29T07:36:30.636" v="275" actId="20577"/>
          <ac:spMkLst>
            <pc:docMk/>
            <pc:sldMk cId="1830722779" sldId="277"/>
            <ac:spMk id="2" creationId="{3A78B0FC-2D9E-3E01-630E-4522D9F63E4F}"/>
          </ac:spMkLst>
        </pc:spChg>
        <pc:spChg chg="add mod">
          <ac:chgData name="VALERIO DI DOMENICO" userId="b0596598-e4ec-49c7-8cf8-579c17a7eea8" providerId="ADAL" clId="{2B6685D8-8AF3-4D42-A8E9-E51A178485D5}" dt="2024-05-29T07:40:51.535" v="297" actId="14100"/>
          <ac:spMkLst>
            <pc:docMk/>
            <pc:sldMk cId="1830722779" sldId="277"/>
            <ac:spMk id="3" creationId="{CF755517-E0F5-6BE1-18B3-9D60B6330DCD}"/>
          </ac:spMkLst>
        </pc:spChg>
        <pc:spChg chg="del mod">
          <ac:chgData name="VALERIO DI DOMENICO" userId="b0596598-e4ec-49c7-8cf8-579c17a7eea8" providerId="ADAL" clId="{2B6685D8-8AF3-4D42-A8E9-E51A178485D5}" dt="2024-05-29T07:40:08.273" v="293" actId="478"/>
          <ac:spMkLst>
            <pc:docMk/>
            <pc:sldMk cId="1830722779" sldId="277"/>
            <ac:spMk id="4" creationId="{E5ED6998-F514-D9D3-C26F-C7E270CEA805}"/>
          </ac:spMkLst>
        </pc:spChg>
      </pc:sldChg>
      <pc:sldChg chg="addSp modSp add mod">
        <pc:chgData name="VALERIO DI DOMENICO" userId="b0596598-e4ec-49c7-8cf8-579c17a7eea8" providerId="ADAL" clId="{2B6685D8-8AF3-4D42-A8E9-E51A178485D5}" dt="2024-06-13T14:20:00.671" v="4254" actId="20577"/>
        <pc:sldMkLst>
          <pc:docMk/>
          <pc:sldMk cId="613322658" sldId="278"/>
        </pc:sldMkLst>
        <pc:spChg chg="mod">
          <ac:chgData name="VALERIO DI DOMENICO" userId="b0596598-e4ec-49c7-8cf8-579c17a7eea8" providerId="ADAL" clId="{2B6685D8-8AF3-4D42-A8E9-E51A178485D5}" dt="2024-05-29T07:41:30.763" v="313" actId="20577"/>
          <ac:spMkLst>
            <pc:docMk/>
            <pc:sldMk cId="613322658" sldId="278"/>
            <ac:spMk id="2" creationId="{3A78B0FC-2D9E-3E01-630E-4522D9F63E4F}"/>
          </ac:spMkLst>
        </pc:spChg>
        <pc:spChg chg="mod">
          <ac:chgData name="VALERIO DI DOMENICO" userId="b0596598-e4ec-49c7-8cf8-579c17a7eea8" providerId="ADAL" clId="{2B6685D8-8AF3-4D42-A8E9-E51A178485D5}" dt="2024-06-13T14:20:00.671" v="4254" actId="20577"/>
          <ac:spMkLst>
            <pc:docMk/>
            <pc:sldMk cId="613322658" sldId="278"/>
            <ac:spMk id="3" creationId="{CF755517-E0F5-6BE1-18B3-9D60B6330DCD}"/>
          </ac:spMkLst>
        </pc:spChg>
        <pc:spChg chg="add mod">
          <ac:chgData name="VALERIO DI DOMENICO" userId="b0596598-e4ec-49c7-8cf8-579c17a7eea8" providerId="ADAL" clId="{2B6685D8-8AF3-4D42-A8E9-E51A178485D5}" dt="2024-05-29T07:43:59.930" v="551" actId="20577"/>
          <ac:spMkLst>
            <pc:docMk/>
            <pc:sldMk cId="613322658" sldId="278"/>
            <ac:spMk id="4" creationId="{0E1E07D8-D259-5F26-D303-AB6ED6BC2E7C}"/>
          </ac:spMkLst>
        </pc:spChg>
      </pc:sldChg>
      <pc:sldChg chg="addSp delSp modSp add mod">
        <pc:chgData name="VALERIO DI DOMENICO" userId="b0596598-e4ec-49c7-8cf8-579c17a7eea8" providerId="ADAL" clId="{2B6685D8-8AF3-4D42-A8E9-E51A178485D5}" dt="2024-05-29T08:33:14.637" v="746" actId="478"/>
        <pc:sldMkLst>
          <pc:docMk/>
          <pc:sldMk cId="603867417" sldId="279"/>
        </pc:sldMkLst>
        <pc:spChg chg="mod">
          <ac:chgData name="VALERIO DI DOMENICO" userId="b0596598-e4ec-49c7-8cf8-579c17a7eea8" providerId="ADAL" clId="{2B6685D8-8AF3-4D42-A8E9-E51A178485D5}" dt="2024-05-29T07:46:02.055" v="560" actId="20577"/>
          <ac:spMkLst>
            <pc:docMk/>
            <pc:sldMk cId="603867417" sldId="279"/>
            <ac:spMk id="2" creationId="{3A78B0FC-2D9E-3E01-630E-4522D9F63E4F}"/>
          </ac:spMkLst>
        </pc:spChg>
        <pc:spChg chg="mod">
          <ac:chgData name="VALERIO DI DOMENICO" userId="b0596598-e4ec-49c7-8cf8-579c17a7eea8" providerId="ADAL" clId="{2B6685D8-8AF3-4D42-A8E9-E51A178485D5}" dt="2024-05-29T07:48:25.747" v="715" actId="20577"/>
          <ac:spMkLst>
            <pc:docMk/>
            <pc:sldMk cId="603867417" sldId="279"/>
            <ac:spMk id="3" creationId="{CF755517-E0F5-6BE1-18B3-9D60B6330DCD}"/>
          </ac:spMkLst>
        </pc:spChg>
        <pc:spChg chg="del mod">
          <ac:chgData name="VALERIO DI DOMENICO" userId="b0596598-e4ec-49c7-8cf8-579c17a7eea8" providerId="ADAL" clId="{2B6685D8-8AF3-4D42-A8E9-E51A178485D5}" dt="2024-05-29T07:48:27.735" v="717"/>
          <ac:spMkLst>
            <pc:docMk/>
            <pc:sldMk cId="603867417" sldId="279"/>
            <ac:spMk id="4" creationId="{0E1E07D8-D259-5F26-D303-AB6ED6BC2E7C}"/>
          </ac:spMkLst>
        </pc:spChg>
        <pc:picChg chg="add del mod">
          <ac:chgData name="VALERIO DI DOMENICO" userId="b0596598-e4ec-49c7-8cf8-579c17a7eea8" providerId="ADAL" clId="{2B6685D8-8AF3-4D42-A8E9-E51A178485D5}" dt="2024-05-29T08:33:14.637" v="746" actId="478"/>
          <ac:picMkLst>
            <pc:docMk/>
            <pc:sldMk cId="603867417" sldId="279"/>
            <ac:picMk id="6" creationId="{A8184CBD-FA34-2BA1-774E-23691C906983}"/>
          </ac:picMkLst>
        </pc:picChg>
      </pc:sldChg>
      <pc:sldChg chg="addSp delSp modSp add mod">
        <pc:chgData name="VALERIO DI DOMENICO" userId="b0596598-e4ec-49c7-8cf8-579c17a7eea8" providerId="ADAL" clId="{2B6685D8-8AF3-4D42-A8E9-E51A178485D5}" dt="2024-05-29T09:32:00.582" v="1122" actId="14100"/>
        <pc:sldMkLst>
          <pc:docMk/>
          <pc:sldMk cId="1758800863" sldId="280"/>
        </pc:sldMkLst>
        <pc:spChg chg="mod">
          <ac:chgData name="VALERIO DI DOMENICO" userId="b0596598-e4ec-49c7-8cf8-579c17a7eea8" providerId="ADAL" clId="{2B6685D8-8AF3-4D42-A8E9-E51A178485D5}" dt="2024-05-29T09:31:57.188" v="1121" actId="20577"/>
          <ac:spMkLst>
            <pc:docMk/>
            <pc:sldMk cId="1758800863" sldId="280"/>
            <ac:spMk id="2" creationId="{3A78B0FC-2D9E-3E01-630E-4522D9F63E4F}"/>
          </ac:spMkLst>
        </pc:spChg>
        <pc:spChg chg="del mod">
          <ac:chgData name="VALERIO DI DOMENICO" userId="b0596598-e4ec-49c7-8cf8-579c17a7eea8" providerId="ADAL" clId="{2B6685D8-8AF3-4D42-A8E9-E51A178485D5}" dt="2024-05-29T09:17:44.268" v="1020"/>
          <ac:spMkLst>
            <pc:docMk/>
            <pc:sldMk cId="1758800863" sldId="280"/>
            <ac:spMk id="3" creationId="{CF755517-E0F5-6BE1-18B3-9D60B6330DCD}"/>
          </ac:spMkLst>
        </pc:spChg>
        <pc:spChg chg="add mod">
          <ac:chgData name="VALERIO DI DOMENICO" userId="b0596598-e4ec-49c7-8cf8-579c17a7eea8" providerId="ADAL" clId="{2B6685D8-8AF3-4D42-A8E9-E51A178485D5}" dt="2024-05-29T09:32:00.582" v="1122" actId="14100"/>
          <ac:spMkLst>
            <pc:docMk/>
            <pc:sldMk cId="1758800863" sldId="280"/>
            <ac:spMk id="6" creationId="{A80ADF4E-C7B5-5CE2-A5B2-13CF60F9D282}"/>
          </ac:spMkLst>
        </pc:spChg>
        <pc:picChg chg="add mod">
          <ac:chgData name="VALERIO DI DOMENICO" userId="b0596598-e4ec-49c7-8cf8-579c17a7eea8" providerId="ADAL" clId="{2B6685D8-8AF3-4D42-A8E9-E51A178485D5}" dt="2024-05-29T09:18:02.790" v="1024" actId="1076"/>
          <ac:picMkLst>
            <pc:docMk/>
            <pc:sldMk cId="1758800863" sldId="280"/>
            <ac:picMk id="5" creationId="{26CEEA58-FC71-2AAB-BFC9-AE938B96484F}"/>
          </ac:picMkLst>
        </pc:picChg>
      </pc:sldChg>
      <pc:sldChg chg="addSp delSp modSp add mod setBg">
        <pc:chgData name="VALERIO DI DOMENICO" userId="b0596598-e4ec-49c7-8cf8-579c17a7eea8" providerId="ADAL" clId="{2B6685D8-8AF3-4D42-A8E9-E51A178485D5}" dt="2024-05-29T09:10:20.870" v="1016" actId="14100"/>
        <pc:sldMkLst>
          <pc:docMk/>
          <pc:sldMk cId="3995156298" sldId="281"/>
        </pc:sldMkLst>
        <pc:spChg chg="mod">
          <ac:chgData name="VALERIO DI DOMENICO" userId="b0596598-e4ec-49c7-8cf8-579c17a7eea8" providerId="ADAL" clId="{2B6685D8-8AF3-4D42-A8E9-E51A178485D5}" dt="2024-05-29T09:04:55.652" v="944" actId="26606"/>
          <ac:spMkLst>
            <pc:docMk/>
            <pc:sldMk cId="3995156298" sldId="281"/>
            <ac:spMk id="2" creationId="{3A78B0FC-2D9E-3E01-630E-4522D9F63E4F}"/>
          </ac:spMkLst>
        </pc:spChg>
        <pc:spChg chg="mod ord">
          <ac:chgData name="VALERIO DI DOMENICO" userId="b0596598-e4ec-49c7-8cf8-579c17a7eea8" providerId="ADAL" clId="{2B6685D8-8AF3-4D42-A8E9-E51A178485D5}" dt="2024-05-29T09:10:11.274" v="1014" actId="1076"/>
          <ac:spMkLst>
            <pc:docMk/>
            <pc:sldMk cId="3995156298" sldId="281"/>
            <ac:spMk id="3" creationId="{CF755517-E0F5-6BE1-18B3-9D60B6330DCD}"/>
          </ac:spMkLst>
        </pc:spChg>
        <pc:spChg chg="add del">
          <ac:chgData name="VALERIO DI DOMENICO" userId="b0596598-e4ec-49c7-8cf8-579c17a7eea8" providerId="ADAL" clId="{2B6685D8-8AF3-4D42-A8E9-E51A178485D5}" dt="2024-05-29T09:04:26.017" v="938" actId="26606"/>
          <ac:spMkLst>
            <pc:docMk/>
            <pc:sldMk cId="3995156298" sldId="281"/>
            <ac:spMk id="11" creationId="{C868C70C-E5C4-CD47-888C-FCB3373B6D38}"/>
          </ac:spMkLst>
        </pc:spChg>
        <pc:spChg chg="add del">
          <ac:chgData name="VALERIO DI DOMENICO" userId="b0596598-e4ec-49c7-8cf8-579c17a7eea8" providerId="ADAL" clId="{2B6685D8-8AF3-4D42-A8E9-E51A178485D5}" dt="2024-05-29T09:04:26.017" v="938" actId="26606"/>
          <ac:spMkLst>
            <pc:docMk/>
            <pc:sldMk cId="3995156298" sldId="281"/>
            <ac:spMk id="13" creationId="{D8C68F39-5E8A-844C-A8FD-394F253C1E5F}"/>
          </ac:spMkLst>
        </pc:spChg>
        <pc:spChg chg="add del">
          <ac:chgData name="VALERIO DI DOMENICO" userId="b0596598-e4ec-49c7-8cf8-579c17a7eea8" providerId="ADAL" clId="{2B6685D8-8AF3-4D42-A8E9-E51A178485D5}" dt="2024-05-29T09:04:26.017" v="938" actId="26606"/>
          <ac:spMkLst>
            <pc:docMk/>
            <pc:sldMk cId="3995156298" sldId="281"/>
            <ac:spMk id="15" creationId="{BC583CEB-AC2B-2640-94F6-5958E6BC5BAB}"/>
          </ac:spMkLst>
        </pc:spChg>
        <pc:spChg chg="add del">
          <ac:chgData name="VALERIO DI DOMENICO" userId="b0596598-e4ec-49c7-8cf8-579c17a7eea8" providerId="ADAL" clId="{2B6685D8-8AF3-4D42-A8E9-E51A178485D5}" dt="2024-05-29T09:04:55.652" v="944" actId="26606"/>
          <ac:spMkLst>
            <pc:docMk/>
            <pc:sldMk cId="3995156298" sldId="281"/>
            <ac:spMk id="17" creationId="{C868C70C-E5C4-CD47-888C-FCB3373B6D38}"/>
          </ac:spMkLst>
        </pc:spChg>
        <pc:spChg chg="add del">
          <ac:chgData name="VALERIO DI DOMENICO" userId="b0596598-e4ec-49c7-8cf8-579c17a7eea8" providerId="ADAL" clId="{2B6685D8-8AF3-4D42-A8E9-E51A178485D5}" dt="2024-05-29T09:04:55.652" v="944" actId="26606"/>
          <ac:spMkLst>
            <pc:docMk/>
            <pc:sldMk cId="3995156298" sldId="281"/>
            <ac:spMk id="18" creationId="{D8C68F39-5E8A-844C-A8FD-394F253C1E5F}"/>
          </ac:spMkLst>
        </pc:spChg>
        <pc:spChg chg="add del">
          <ac:chgData name="VALERIO DI DOMENICO" userId="b0596598-e4ec-49c7-8cf8-579c17a7eea8" providerId="ADAL" clId="{2B6685D8-8AF3-4D42-A8E9-E51A178485D5}" dt="2024-05-29T09:04:55.652" v="944" actId="26606"/>
          <ac:spMkLst>
            <pc:docMk/>
            <pc:sldMk cId="3995156298" sldId="281"/>
            <ac:spMk id="19" creationId="{BC583CEB-AC2B-2640-94F6-5958E6BC5BAB}"/>
          </ac:spMkLst>
        </pc:spChg>
        <pc:spChg chg="add del">
          <ac:chgData name="VALERIO DI DOMENICO" userId="b0596598-e4ec-49c7-8cf8-579c17a7eea8" providerId="ADAL" clId="{2B6685D8-8AF3-4D42-A8E9-E51A178485D5}" dt="2024-05-29T09:04:54.173" v="942" actId="26606"/>
          <ac:spMkLst>
            <pc:docMk/>
            <pc:sldMk cId="3995156298" sldId="281"/>
            <ac:spMk id="24" creationId="{C868C70C-E5C4-CD47-888C-FCB3373B6D38}"/>
          </ac:spMkLst>
        </pc:spChg>
        <pc:spChg chg="add del">
          <ac:chgData name="VALERIO DI DOMENICO" userId="b0596598-e4ec-49c7-8cf8-579c17a7eea8" providerId="ADAL" clId="{2B6685D8-8AF3-4D42-A8E9-E51A178485D5}" dt="2024-05-29T09:04:54.173" v="942" actId="26606"/>
          <ac:spMkLst>
            <pc:docMk/>
            <pc:sldMk cId="3995156298" sldId="281"/>
            <ac:spMk id="26" creationId="{D8C68F39-5E8A-844C-A8FD-394F253C1E5F}"/>
          </ac:spMkLst>
        </pc:spChg>
        <pc:spChg chg="add del">
          <ac:chgData name="VALERIO DI DOMENICO" userId="b0596598-e4ec-49c7-8cf8-579c17a7eea8" providerId="ADAL" clId="{2B6685D8-8AF3-4D42-A8E9-E51A178485D5}" dt="2024-05-29T09:04:54.173" v="942" actId="26606"/>
          <ac:spMkLst>
            <pc:docMk/>
            <pc:sldMk cId="3995156298" sldId="281"/>
            <ac:spMk id="28" creationId="{BC583CEB-AC2B-2640-94F6-5958E6BC5BAB}"/>
          </ac:spMkLst>
        </pc:spChg>
        <pc:picChg chg="add mod">
          <ac:chgData name="VALERIO DI DOMENICO" userId="b0596598-e4ec-49c7-8cf8-579c17a7eea8" providerId="ADAL" clId="{2B6685D8-8AF3-4D42-A8E9-E51A178485D5}" dt="2024-05-29T09:10:20.870" v="1016" actId="14100"/>
          <ac:picMkLst>
            <pc:docMk/>
            <pc:sldMk cId="3995156298" sldId="281"/>
            <ac:picMk id="5" creationId="{41FC81AA-835A-C476-C90F-E33EBEF024E5}"/>
          </ac:picMkLst>
        </pc:picChg>
        <pc:picChg chg="del mod ord">
          <ac:chgData name="VALERIO DI DOMENICO" userId="b0596598-e4ec-49c7-8cf8-579c17a7eea8" providerId="ADAL" clId="{2B6685D8-8AF3-4D42-A8E9-E51A178485D5}" dt="2024-05-29T09:09:53.018" v="1008" actId="478"/>
          <ac:picMkLst>
            <pc:docMk/>
            <pc:sldMk cId="3995156298" sldId="281"/>
            <ac:picMk id="6" creationId="{A8184CBD-FA34-2BA1-774E-23691C906983}"/>
          </ac:picMkLst>
        </pc:picChg>
      </pc:sldChg>
      <pc:sldChg chg="modSp add mod">
        <pc:chgData name="VALERIO DI DOMENICO" userId="b0596598-e4ec-49c7-8cf8-579c17a7eea8" providerId="ADAL" clId="{2B6685D8-8AF3-4D42-A8E9-E51A178485D5}" dt="2024-05-29T09:10:26.536" v="1017" actId="20577"/>
        <pc:sldMkLst>
          <pc:docMk/>
          <pc:sldMk cId="2258934498" sldId="282"/>
        </pc:sldMkLst>
        <pc:spChg chg="mod">
          <ac:chgData name="VALERIO DI DOMENICO" userId="b0596598-e4ec-49c7-8cf8-579c17a7eea8" providerId="ADAL" clId="{2B6685D8-8AF3-4D42-A8E9-E51A178485D5}" dt="2024-05-29T09:10:26.536" v="1017" actId="20577"/>
          <ac:spMkLst>
            <pc:docMk/>
            <pc:sldMk cId="2258934498" sldId="282"/>
            <ac:spMk id="3" creationId="{CF755517-E0F5-6BE1-18B3-9D60B6330DCD}"/>
          </ac:spMkLst>
        </pc:spChg>
      </pc:sldChg>
      <pc:sldChg chg="addSp delSp modSp add mod">
        <pc:chgData name="VALERIO DI DOMENICO" userId="b0596598-e4ec-49c7-8cf8-579c17a7eea8" providerId="ADAL" clId="{2B6685D8-8AF3-4D42-A8E9-E51A178485D5}" dt="2024-05-29T09:46:50.932" v="1279" actId="20577"/>
        <pc:sldMkLst>
          <pc:docMk/>
          <pc:sldMk cId="1633678018" sldId="283"/>
        </pc:sldMkLst>
        <pc:spChg chg="mod">
          <ac:chgData name="VALERIO DI DOMENICO" userId="b0596598-e4ec-49c7-8cf8-579c17a7eea8" providerId="ADAL" clId="{2B6685D8-8AF3-4D42-A8E9-E51A178485D5}" dt="2024-05-29T09:46:50.932" v="1279" actId="20577"/>
          <ac:spMkLst>
            <pc:docMk/>
            <pc:sldMk cId="1633678018" sldId="283"/>
            <ac:spMk id="2" creationId="{3A78B0FC-2D9E-3E01-630E-4522D9F63E4F}"/>
          </ac:spMkLst>
        </pc:spChg>
        <pc:spChg chg="add mod">
          <ac:chgData name="VALERIO DI DOMENICO" userId="b0596598-e4ec-49c7-8cf8-579c17a7eea8" providerId="ADAL" clId="{2B6685D8-8AF3-4D42-A8E9-E51A178485D5}" dt="2024-05-29T09:32:36.663" v="1139" actId="113"/>
          <ac:spMkLst>
            <pc:docMk/>
            <pc:sldMk cId="1633678018" sldId="283"/>
            <ac:spMk id="6" creationId="{CAC8B105-CDDC-6B23-0936-C643E762CF0C}"/>
          </ac:spMkLst>
        </pc:spChg>
        <pc:picChg chg="add mod">
          <ac:chgData name="VALERIO DI DOMENICO" userId="b0596598-e4ec-49c7-8cf8-579c17a7eea8" providerId="ADAL" clId="{2B6685D8-8AF3-4D42-A8E9-E51A178485D5}" dt="2024-05-29T09:31:01.174" v="1099" actId="1076"/>
          <ac:picMkLst>
            <pc:docMk/>
            <pc:sldMk cId="1633678018" sldId="283"/>
            <ac:picMk id="4" creationId="{C834EEBB-B91E-B7C6-BAE9-734C2673F2DE}"/>
          </ac:picMkLst>
        </pc:picChg>
        <pc:picChg chg="del">
          <ac:chgData name="VALERIO DI DOMENICO" userId="b0596598-e4ec-49c7-8cf8-579c17a7eea8" providerId="ADAL" clId="{2B6685D8-8AF3-4D42-A8E9-E51A178485D5}" dt="2024-05-29T09:20:12.956" v="1027" actId="478"/>
          <ac:picMkLst>
            <pc:docMk/>
            <pc:sldMk cId="1633678018" sldId="283"/>
            <ac:picMk id="5" creationId="{26CEEA58-FC71-2AAB-BFC9-AE938B96484F}"/>
          </ac:picMkLst>
        </pc:picChg>
      </pc:sldChg>
      <pc:sldChg chg="addSp delSp modSp add mod ord">
        <pc:chgData name="VALERIO DI DOMENICO" userId="b0596598-e4ec-49c7-8cf8-579c17a7eea8" providerId="ADAL" clId="{2B6685D8-8AF3-4D42-A8E9-E51A178485D5}" dt="2024-05-29T09:47:27.831" v="1280" actId="14100"/>
        <pc:sldMkLst>
          <pc:docMk/>
          <pc:sldMk cId="3324111461" sldId="284"/>
        </pc:sldMkLst>
        <pc:spChg chg="mod">
          <ac:chgData name="VALERIO DI DOMENICO" userId="b0596598-e4ec-49c7-8cf8-579c17a7eea8" providerId="ADAL" clId="{2B6685D8-8AF3-4D42-A8E9-E51A178485D5}" dt="2024-05-29T09:46:23.112" v="1275" actId="20577"/>
          <ac:spMkLst>
            <pc:docMk/>
            <pc:sldMk cId="3324111461" sldId="284"/>
            <ac:spMk id="2" creationId="{3A78B0FC-2D9E-3E01-630E-4522D9F63E4F}"/>
          </ac:spMkLst>
        </pc:spChg>
        <pc:spChg chg="add mod">
          <ac:chgData name="VALERIO DI DOMENICO" userId="b0596598-e4ec-49c7-8cf8-579c17a7eea8" providerId="ADAL" clId="{2B6685D8-8AF3-4D42-A8E9-E51A178485D5}" dt="2024-05-29T09:36:10.803" v="1161" actId="16037"/>
          <ac:spMkLst>
            <pc:docMk/>
            <pc:sldMk cId="3324111461" sldId="284"/>
            <ac:spMk id="6" creationId="{9BC1AA75-A3A1-2AF4-A182-8866931D7525}"/>
          </ac:spMkLst>
        </pc:spChg>
        <pc:picChg chg="del mod">
          <ac:chgData name="VALERIO DI DOMENICO" userId="b0596598-e4ec-49c7-8cf8-579c17a7eea8" providerId="ADAL" clId="{2B6685D8-8AF3-4D42-A8E9-E51A178485D5}" dt="2024-05-29T09:22:26.597" v="1034" actId="478"/>
          <ac:picMkLst>
            <pc:docMk/>
            <pc:sldMk cId="3324111461" sldId="284"/>
            <ac:picMk id="4" creationId="{C834EEBB-B91E-B7C6-BAE9-734C2673F2DE}"/>
          </ac:picMkLst>
        </pc:picChg>
        <pc:picChg chg="add mod">
          <ac:chgData name="VALERIO DI DOMENICO" userId="b0596598-e4ec-49c7-8cf8-579c17a7eea8" providerId="ADAL" clId="{2B6685D8-8AF3-4D42-A8E9-E51A178485D5}" dt="2024-05-29T09:47:27.831" v="1280" actId="14100"/>
          <ac:picMkLst>
            <pc:docMk/>
            <pc:sldMk cId="3324111461" sldId="284"/>
            <ac:picMk id="5" creationId="{E6EB96B6-471D-1A50-A494-BE686E8E8E8A}"/>
          </ac:picMkLst>
        </pc:picChg>
      </pc:sldChg>
      <pc:sldChg chg="addSp delSp modSp add del mod">
        <pc:chgData name="VALERIO DI DOMENICO" userId="b0596598-e4ec-49c7-8cf8-579c17a7eea8" providerId="ADAL" clId="{2B6685D8-8AF3-4D42-A8E9-E51A178485D5}" dt="2024-05-29T09:36:46.986" v="1175" actId="47"/>
        <pc:sldMkLst>
          <pc:docMk/>
          <pc:sldMk cId="1534072957" sldId="286"/>
        </pc:sldMkLst>
        <pc:spChg chg="del mod">
          <ac:chgData name="VALERIO DI DOMENICO" userId="b0596598-e4ec-49c7-8cf8-579c17a7eea8" providerId="ADAL" clId="{2B6685D8-8AF3-4D42-A8E9-E51A178485D5}" dt="2024-05-29T09:36:23.106" v="1165" actId="478"/>
          <ac:spMkLst>
            <pc:docMk/>
            <pc:sldMk cId="1534072957" sldId="286"/>
            <ac:spMk id="2" creationId="{3A78B0FC-2D9E-3E01-630E-4522D9F63E4F}"/>
          </ac:spMkLst>
        </pc:spChg>
        <pc:spChg chg="add del mod">
          <ac:chgData name="VALERIO DI DOMENICO" userId="b0596598-e4ec-49c7-8cf8-579c17a7eea8" providerId="ADAL" clId="{2B6685D8-8AF3-4D42-A8E9-E51A178485D5}" dt="2024-05-29T09:36:25.332" v="1166" actId="478"/>
          <ac:spMkLst>
            <pc:docMk/>
            <pc:sldMk cId="1534072957" sldId="286"/>
            <ac:spMk id="4" creationId="{C9DF529C-2AD1-2794-03EF-F29E356C6F6B}"/>
          </ac:spMkLst>
        </pc:spChg>
        <pc:spChg chg="del">
          <ac:chgData name="VALERIO DI DOMENICO" userId="b0596598-e4ec-49c7-8cf8-579c17a7eea8" providerId="ADAL" clId="{2B6685D8-8AF3-4D42-A8E9-E51A178485D5}" dt="2024-05-29T09:36:21.399" v="1163" actId="478"/>
          <ac:spMkLst>
            <pc:docMk/>
            <pc:sldMk cId="1534072957" sldId="286"/>
            <ac:spMk id="5" creationId="{5AFECCD7-5A42-26FE-0E9C-B1748DBE8332}"/>
          </ac:spMkLst>
        </pc:spChg>
        <pc:spChg chg="add del mod">
          <ac:chgData name="VALERIO DI DOMENICO" userId="b0596598-e4ec-49c7-8cf8-579c17a7eea8" providerId="ADAL" clId="{2B6685D8-8AF3-4D42-A8E9-E51A178485D5}" dt="2024-05-29T09:36:44.441" v="1174" actId="478"/>
          <ac:spMkLst>
            <pc:docMk/>
            <pc:sldMk cId="1534072957" sldId="286"/>
            <ac:spMk id="6" creationId="{32551317-7B88-4DC0-3EA6-057E64541273}"/>
          </ac:spMkLst>
        </pc:spChg>
      </pc:sldChg>
      <pc:sldChg chg="addSp delSp modSp add mod">
        <pc:chgData name="VALERIO DI DOMENICO" userId="b0596598-e4ec-49c7-8cf8-579c17a7eea8" providerId="ADAL" clId="{2B6685D8-8AF3-4D42-A8E9-E51A178485D5}" dt="2024-05-29T09:46:40.918" v="1278" actId="20577"/>
        <pc:sldMkLst>
          <pc:docMk/>
          <pc:sldMk cId="3359441768" sldId="286"/>
        </pc:sldMkLst>
        <pc:spChg chg="mod">
          <ac:chgData name="VALERIO DI DOMENICO" userId="b0596598-e4ec-49c7-8cf8-579c17a7eea8" providerId="ADAL" clId="{2B6685D8-8AF3-4D42-A8E9-E51A178485D5}" dt="2024-05-29T09:46:40.918" v="1278" actId="20577"/>
          <ac:spMkLst>
            <pc:docMk/>
            <pc:sldMk cId="3359441768" sldId="286"/>
            <ac:spMk id="2" creationId="{3A78B0FC-2D9E-3E01-630E-4522D9F63E4F}"/>
          </ac:spMkLst>
        </pc:spChg>
        <pc:spChg chg="mod">
          <ac:chgData name="VALERIO DI DOMENICO" userId="b0596598-e4ec-49c7-8cf8-579c17a7eea8" providerId="ADAL" clId="{2B6685D8-8AF3-4D42-A8E9-E51A178485D5}" dt="2024-05-29T09:43:45.114" v="1274" actId="114"/>
          <ac:spMkLst>
            <pc:docMk/>
            <pc:sldMk cId="3359441768" sldId="286"/>
            <ac:spMk id="6" creationId="{CAC8B105-CDDC-6B23-0936-C643E762CF0C}"/>
          </ac:spMkLst>
        </pc:spChg>
        <pc:picChg chg="del">
          <ac:chgData name="VALERIO DI DOMENICO" userId="b0596598-e4ec-49c7-8cf8-579c17a7eea8" providerId="ADAL" clId="{2B6685D8-8AF3-4D42-A8E9-E51A178485D5}" dt="2024-05-29T09:37:40.988" v="1177" actId="478"/>
          <ac:picMkLst>
            <pc:docMk/>
            <pc:sldMk cId="3359441768" sldId="286"/>
            <ac:picMk id="4" creationId="{C834EEBB-B91E-B7C6-BAE9-734C2673F2DE}"/>
          </ac:picMkLst>
        </pc:picChg>
        <pc:picChg chg="add mod">
          <ac:chgData name="VALERIO DI DOMENICO" userId="b0596598-e4ec-49c7-8cf8-579c17a7eea8" providerId="ADAL" clId="{2B6685D8-8AF3-4D42-A8E9-E51A178485D5}" dt="2024-05-29T09:42:28.689" v="1264" actId="1076"/>
          <ac:picMkLst>
            <pc:docMk/>
            <pc:sldMk cId="3359441768" sldId="286"/>
            <ac:picMk id="5" creationId="{9296EF56-9785-1EFE-4DEB-0B6810658EC5}"/>
          </ac:picMkLst>
        </pc:picChg>
        <pc:picChg chg="add mod">
          <ac:chgData name="VALERIO DI DOMENICO" userId="b0596598-e4ec-49c7-8cf8-579c17a7eea8" providerId="ADAL" clId="{2B6685D8-8AF3-4D42-A8E9-E51A178485D5}" dt="2024-05-29T09:43:18.165" v="1269" actId="1076"/>
          <ac:picMkLst>
            <pc:docMk/>
            <pc:sldMk cId="3359441768" sldId="286"/>
            <ac:picMk id="8" creationId="{D76987C3-0380-53BD-7035-A3C4607253FF}"/>
          </ac:picMkLst>
        </pc:picChg>
      </pc:sldChg>
      <pc:sldChg chg="delSp modSp add del mod">
        <pc:chgData name="VALERIO DI DOMENICO" userId="b0596598-e4ec-49c7-8cf8-579c17a7eea8" providerId="ADAL" clId="{2B6685D8-8AF3-4D42-A8E9-E51A178485D5}" dt="2024-05-29T14:25:13.774" v="1652" actId="14100"/>
        <pc:sldMkLst>
          <pc:docMk/>
          <pc:sldMk cId="3716863143" sldId="290"/>
        </pc:sldMkLst>
        <pc:spChg chg="mod">
          <ac:chgData name="VALERIO DI DOMENICO" userId="b0596598-e4ec-49c7-8cf8-579c17a7eea8" providerId="ADAL" clId="{2B6685D8-8AF3-4D42-A8E9-E51A178485D5}" dt="2024-05-29T14:10:52.850" v="1283"/>
          <ac:spMkLst>
            <pc:docMk/>
            <pc:sldMk cId="3716863143" sldId="290"/>
            <ac:spMk id="2" creationId="{3A78B0FC-2D9E-3E01-630E-4522D9F63E4F}"/>
          </ac:spMkLst>
        </pc:spChg>
        <pc:spChg chg="mod">
          <ac:chgData name="VALERIO DI DOMENICO" userId="b0596598-e4ec-49c7-8cf8-579c17a7eea8" providerId="ADAL" clId="{2B6685D8-8AF3-4D42-A8E9-E51A178485D5}" dt="2024-05-29T14:25:13.774" v="1652" actId="14100"/>
          <ac:spMkLst>
            <pc:docMk/>
            <pc:sldMk cId="3716863143" sldId="290"/>
            <ac:spMk id="6" creationId="{946C83A5-62F8-70CF-BA10-8547E67BA9B9}"/>
          </ac:spMkLst>
        </pc:spChg>
        <pc:picChg chg="mod">
          <ac:chgData name="VALERIO DI DOMENICO" userId="b0596598-e4ec-49c7-8cf8-579c17a7eea8" providerId="ADAL" clId="{2B6685D8-8AF3-4D42-A8E9-E51A178485D5}" dt="2024-05-29T14:22:21.581" v="1644" actId="1076"/>
          <ac:picMkLst>
            <pc:docMk/>
            <pc:sldMk cId="3716863143" sldId="290"/>
            <ac:picMk id="4" creationId="{7E937994-63CA-9DDC-0700-9866744C678E}"/>
          </ac:picMkLst>
        </pc:picChg>
        <pc:picChg chg="del">
          <ac:chgData name="VALERIO DI DOMENICO" userId="b0596598-e4ec-49c7-8cf8-579c17a7eea8" providerId="ADAL" clId="{2B6685D8-8AF3-4D42-A8E9-E51A178485D5}" dt="2024-05-29T14:12:49.945" v="1318" actId="478"/>
          <ac:picMkLst>
            <pc:docMk/>
            <pc:sldMk cId="3716863143" sldId="290"/>
            <ac:picMk id="5" creationId="{2A43EBE4-3E8B-3E57-8271-9EFB5DDAC429}"/>
          </ac:picMkLst>
        </pc:picChg>
        <pc:picChg chg="del">
          <ac:chgData name="VALERIO DI DOMENICO" userId="b0596598-e4ec-49c7-8cf8-579c17a7eea8" providerId="ADAL" clId="{2B6685D8-8AF3-4D42-A8E9-E51A178485D5}" dt="2024-05-29T14:12:51.008" v="1319" actId="478"/>
          <ac:picMkLst>
            <pc:docMk/>
            <pc:sldMk cId="3716863143" sldId="290"/>
            <ac:picMk id="8" creationId="{C95C0FAD-7927-97C6-CB57-9BE2EAA5A90A}"/>
          </ac:picMkLst>
        </pc:picChg>
        <pc:picChg chg="del">
          <ac:chgData name="VALERIO DI DOMENICO" userId="b0596598-e4ec-49c7-8cf8-579c17a7eea8" providerId="ADAL" clId="{2B6685D8-8AF3-4D42-A8E9-E51A178485D5}" dt="2024-05-29T14:14:04.032" v="1370" actId="478"/>
          <ac:picMkLst>
            <pc:docMk/>
            <pc:sldMk cId="3716863143" sldId="290"/>
            <ac:picMk id="14" creationId="{664108A1-5FDA-7B98-3C30-DB07B2D0E12D}"/>
          </ac:picMkLst>
        </pc:picChg>
      </pc:sldChg>
      <pc:sldChg chg="addSp delSp modSp add mod">
        <pc:chgData name="VALERIO DI DOMENICO" userId="b0596598-e4ec-49c7-8cf8-579c17a7eea8" providerId="ADAL" clId="{2B6685D8-8AF3-4D42-A8E9-E51A178485D5}" dt="2024-05-29T14:30:23.928" v="1668" actId="1076"/>
        <pc:sldMkLst>
          <pc:docMk/>
          <pc:sldMk cId="2998776879" sldId="291"/>
        </pc:sldMkLst>
        <pc:spChg chg="mod">
          <ac:chgData name="VALERIO DI DOMENICO" userId="b0596598-e4ec-49c7-8cf8-579c17a7eea8" providerId="ADAL" clId="{2B6685D8-8AF3-4D42-A8E9-E51A178485D5}" dt="2024-05-29T14:23:28.380" v="1646"/>
          <ac:spMkLst>
            <pc:docMk/>
            <pc:sldMk cId="2998776879" sldId="291"/>
            <ac:spMk id="2" creationId="{3A78B0FC-2D9E-3E01-630E-4522D9F63E4F}"/>
          </ac:spMkLst>
        </pc:spChg>
        <pc:spChg chg="add">
          <ac:chgData name="VALERIO DI DOMENICO" userId="b0596598-e4ec-49c7-8cf8-579c17a7eea8" providerId="ADAL" clId="{2B6685D8-8AF3-4D42-A8E9-E51A178485D5}" dt="2024-05-29T14:29:16.129" v="1657"/>
          <ac:spMkLst>
            <pc:docMk/>
            <pc:sldMk cId="2998776879" sldId="291"/>
            <ac:spMk id="3" creationId="{D0ADB143-D321-647E-B3E5-EA4C9DA13802}"/>
          </ac:spMkLst>
        </pc:spChg>
        <pc:spChg chg="del mod">
          <ac:chgData name="VALERIO DI DOMENICO" userId="b0596598-e4ec-49c7-8cf8-579c17a7eea8" providerId="ADAL" clId="{2B6685D8-8AF3-4D42-A8E9-E51A178485D5}" dt="2024-05-29T14:29:11.395" v="1656"/>
          <ac:spMkLst>
            <pc:docMk/>
            <pc:sldMk cId="2998776879" sldId="291"/>
            <ac:spMk id="6" creationId="{946C83A5-62F8-70CF-BA10-8547E67BA9B9}"/>
          </ac:spMkLst>
        </pc:spChg>
        <pc:spChg chg="del mod">
          <ac:chgData name="VALERIO DI DOMENICO" userId="b0596598-e4ec-49c7-8cf8-579c17a7eea8" providerId="ADAL" clId="{2B6685D8-8AF3-4D42-A8E9-E51A178485D5}" dt="2024-05-29T14:29:38.472" v="1664" actId="21"/>
          <ac:spMkLst>
            <pc:docMk/>
            <pc:sldMk cId="2998776879" sldId="291"/>
            <ac:spMk id="7" creationId="{115297D2-C479-C432-4BC6-A31F4928361B}"/>
          </ac:spMkLst>
        </pc:spChg>
        <pc:spChg chg="add">
          <ac:chgData name="VALERIO DI DOMENICO" userId="b0596598-e4ec-49c7-8cf8-579c17a7eea8" providerId="ADAL" clId="{2B6685D8-8AF3-4D42-A8E9-E51A178485D5}" dt="2024-05-29T14:29:20.147" v="1658"/>
          <ac:spMkLst>
            <pc:docMk/>
            <pc:sldMk cId="2998776879" sldId="291"/>
            <ac:spMk id="8" creationId="{96BFFFCC-8F5D-A25F-31A2-9011D9C8990A}"/>
          </ac:spMkLst>
        </pc:spChg>
        <pc:spChg chg="add">
          <ac:chgData name="VALERIO DI DOMENICO" userId="b0596598-e4ec-49c7-8cf8-579c17a7eea8" providerId="ADAL" clId="{2B6685D8-8AF3-4D42-A8E9-E51A178485D5}" dt="2024-05-29T14:29:29.085" v="1659"/>
          <ac:spMkLst>
            <pc:docMk/>
            <pc:sldMk cId="2998776879" sldId="291"/>
            <ac:spMk id="9" creationId="{E115A080-55E5-7E3F-6ABA-5F6D7FA3A68A}"/>
          </ac:spMkLst>
        </pc:spChg>
        <pc:spChg chg="add del">
          <ac:chgData name="VALERIO DI DOMENICO" userId="b0596598-e4ec-49c7-8cf8-579c17a7eea8" providerId="ADAL" clId="{2B6685D8-8AF3-4D42-A8E9-E51A178485D5}" dt="2024-05-29T14:29:38.472" v="1664" actId="21"/>
          <ac:spMkLst>
            <pc:docMk/>
            <pc:sldMk cId="2998776879" sldId="291"/>
            <ac:spMk id="10" creationId="{B0BDA1D5-9BC3-ADD2-A7A3-05309A033E79}"/>
          </ac:spMkLst>
        </pc:spChg>
        <pc:spChg chg="add mod">
          <ac:chgData name="VALERIO DI DOMENICO" userId="b0596598-e4ec-49c7-8cf8-579c17a7eea8" providerId="ADAL" clId="{2B6685D8-8AF3-4D42-A8E9-E51A178485D5}" dt="2024-05-29T14:30:23.928" v="1668" actId="1076"/>
          <ac:spMkLst>
            <pc:docMk/>
            <pc:sldMk cId="2998776879" sldId="291"/>
            <ac:spMk id="11" creationId="{D9F64A6A-BAB2-FDA7-0A14-93B638A894A5}"/>
          </ac:spMkLst>
        </pc:spChg>
        <pc:picChg chg="del">
          <ac:chgData name="VALERIO DI DOMENICO" userId="b0596598-e4ec-49c7-8cf8-579c17a7eea8" providerId="ADAL" clId="{2B6685D8-8AF3-4D42-A8E9-E51A178485D5}" dt="2024-05-29T14:25:17.559" v="1653" actId="478"/>
          <ac:picMkLst>
            <pc:docMk/>
            <pc:sldMk cId="2998776879" sldId="291"/>
            <ac:picMk id="4" creationId="{7E937994-63CA-9DDC-0700-9866744C678E}"/>
          </ac:picMkLst>
        </pc:picChg>
      </pc:sldChg>
      <pc:sldChg chg="addSp delSp modSp add mod">
        <pc:chgData name="VALERIO DI DOMENICO" userId="b0596598-e4ec-49c7-8cf8-579c17a7eea8" providerId="ADAL" clId="{2B6685D8-8AF3-4D42-A8E9-E51A178485D5}" dt="2024-05-29T14:35:16.484" v="1679"/>
        <pc:sldMkLst>
          <pc:docMk/>
          <pc:sldMk cId="2529932252" sldId="292"/>
        </pc:sldMkLst>
        <pc:spChg chg="mod">
          <ac:chgData name="VALERIO DI DOMENICO" userId="b0596598-e4ec-49c7-8cf8-579c17a7eea8" providerId="ADAL" clId="{2B6685D8-8AF3-4D42-A8E9-E51A178485D5}" dt="2024-05-29T14:30:53.269" v="1670" actId="20577"/>
          <ac:spMkLst>
            <pc:docMk/>
            <pc:sldMk cId="2529932252" sldId="292"/>
            <ac:spMk id="2" creationId="{3A78B0FC-2D9E-3E01-630E-4522D9F63E4F}"/>
          </ac:spMkLst>
        </pc:spChg>
        <pc:spChg chg="add mod">
          <ac:chgData name="VALERIO DI DOMENICO" userId="b0596598-e4ec-49c7-8cf8-579c17a7eea8" providerId="ADAL" clId="{2B6685D8-8AF3-4D42-A8E9-E51A178485D5}" dt="2024-05-29T14:34:50.604" v="1675" actId="767"/>
          <ac:spMkLst>
            <pc:docMk/>
            <pc:sldMk cId="2529932252" sldId="292"/>
            <ac:spMk id="3" creationId="{5622E6A3-775A-EFA7-3229-371045B29BA2}"/>
          </ac:spMkLst>
        </pc:spChg>
        <pc:spChg chg="add">
          <ac:chgData name="VALERIO DI DOMENICO" userId="b0596598-e4ec-49c7-8cf8-579c17a7eea8" providerId="ADAL" clId="{2B6685D8-8AF3-4D42-A8E9-E51A178485D5}" dt="2024-05-29T14:34:51.505" v="1676"/>
          <ac:spMkLst>
            <pc:docMk/>
            <pc:sldMk cId="2529932252" sldId="292"/>
            <ac:spMk id="4" creationId="{105A18B1-5378-97B9-E855-3B6916DFB80B}"/>
          </ac:spMkLst>
        </pc:spChg>
        <pc:spChg chg="add mod">
          <ac:chgData name="VALERIO DI DOMENICO" userId="b0596598-e4ec-49c7-8cf8-579c17a7eea8" providerId="ADAL" clId="{2B6685D8-8AF3-4D42-A8E9-E51A178485D5}" dt="2024-05-29T14:35:16.484" v="1679"/>
          <ac:spMkLst>
            <pc:docMk/>
            <pc:sldMk cId="2529932252" sldId="292"/>
            <ac:spMk id="6" creationId="{83B0B978-6940-0B96-F1CF-D38556F4EA18}"/>
          </ac:spMkLst>
        </pc:spChg>
        <pc:spChg chg="del mod">
          <ac:chgData name="VALERIO DI DOMENICO" userId="b0596598-e4ec-49c7-8cf8-579c17a7eea8" providerId="ADAL" clId="{2B6685D8-8AF3-4D42-A8E9-E51A178485D5}" dt="2024-05-29T14:33:42.373" v="1674"/>
          <ac:spMkLst>
            <pc:docMk/>
            <pc:sldMk cId="2529932252" sldId="292"/>
            <ac:spMk id="11" creationId="{D9F64A6A-BAB2-FDA7-0A14-93B638A894A5}"/>
          </ac:spMkLst>
        </pc:spChg>
        <pc:picChg chg="del">
          <ac:chgData name="VALERIO DI DOMENICO" userId="b0596598-e4ec-49c7-8cf8-579c17a7eea8" providerId="ADAL" clId="{2B6685D8-8AF3-4D42-A8E9-E51A178485D5}" dt="2024-05-29T14:33:34.130" v="1671" actId="478"/>
          <ac:picMkLst>
            <pc:docMk/>
            <pc:sldMk cId="2529932252" sldId="292"/>
            <ac:picMk id="5" creationId="{CDF42D9C-0CFC-96DB-E887-EED3EA0AECF4}"/>
          </ac:picMkLst>
        </pc:picChg>
      </pc:sldChg>
      <pc:sldChg chg="modSp add mod">
        <pc:chgData name="VALERIO DI DOMENICO" userId="b0596598-e4ec-49c7-8cf8-579c17a7eea8" providerId="ADAL" clId="{2B6685D8-8AF3-4D42-A8E9-E51A178485D5}" dt="2024-05-29T14:36:01.597" v="1681"/>
        <pc:sldMkLst>
          <pc:docMk/>
          <pc:sldMk cId="2418720668" sldId="293"/>
        </pc:sldMkLst>
        <pc:spChg chg="mod">
          <ac:chgData name="VALERIO DI DOMENICO" userId="b0596598-e4ec-49c7-8cf8-579c17a7eea8" providerId="ADAL" clId="{2B6685D8-8AF3-4D42-A8E9-E51A178485D5}" dt="2024-05-29T14:36:01.597" v="1681"/>
          <ac:spMkLst>
            <pc:docMk/>
            <pc:sldMk cId="2418720668" sldId="293"/>
            <ac:spMk id="2" creationId="{3A78B0FC-2D9E-3E01-630E-4522D9F63E4F}"/>
          </ac:spMkLst>
        </pc:spChg>
      </pc:sldChg>
      <pc:sldChg chg="addSp modSp mod">
        <pc:chgData name="VALERIO DI DOMENICO" userId="b0596598-e4ec-49c7-8cf8-579c17a7eea8" providerId="ADAL" clId="{2B6685D8-8AF3-4D42-A8E9-E51A178485D5}" dt="2024-05-29T14:53:50.630" v="1688" actId="1076"/>
        <pc:sldMkLst>
          <pc:docMk/>
          <pc:sldMk cId="2252524097" sldId="294"/>
        </pc:sldMkLst>
        <pc:spChg chg="add mod">
          <ac:chgData name="VALERIO DI DOMENICO" userId="b0596598-e4ec-49c7-8cf8-579c17a7eea8" providerId="ADAL" clId="{2B6685D8-8AF3-4D42-A8E9-E51A178485D5}" dt="2024-05-29T14:53:50.630" v="1688" actId="1076"/>
          <ac:spMkLst>
            <pc:docMk/>
            <pc:sldMk cId="2252524097" sldId="294"/>
            <ac:spMk id="3" creationId="{FC10F8CB-9DF8-0508-CA7A-AE70FC1C062A}"/>
          </ac:spMkLst>
        </pc:spChg>
      </pc:sldChg>
      <pc:sldChg chg="addSp delSp modSp add mod">
        <pc:chgData name="VALERIO DI DOMENICO" userId="b0596598-e4ec-49c7-8cf8-579c17a7eea8" providerId="ADAL" clId="{2B6685D8-8AF3-4D42-A8E9-E51A178485D5}" dt="2024-05-30T06:55:36.905" v="1697" actId="478"/>
        <pc:sldMkLst>
          <pc:docMk/>
          <pc:sldMk cId="623171219" sldId="302"/>
        </pc:sldMkLst>
        <pc:spChg chg="del mod">
          <ac:chgData name="VALERIO DI DOMENICO" userId="b0596598-e4ec-49c7-8cf8-579c17a7eea8" providerId="ADAL" clId="{2B6685D8-8AF3-4D42-A8E9-E51A178485D5}" dt="2024-05-30T06:55:36.905" v="1697" actId="478"/>
          <ac:spMkLst>
            <pc:docMk/>
            <pc:sldMk cId="623171219" sldId="302"/>
            <ac:spMk id="2" creationId="{3A78B0FC-2D9E-3E01-630E-4522D9F63E4F}"/>
          </ac:spMkLst>
        </pc:spChg>
        <pc:spChg chg="mod">
          <ac:chgData name="VALERIO DI DOMENICO" userId="b0596598-e4ec-49c7-8cf8-579c17a7eea8" providerId="ADAL" clId="{2B6685D8-8AF3-4D42-A8E9-E51A178485D5}" dt="2024-05-30T06:55:27.617" v="1695" actId="1076"/>
          <ac:spMkLst>
            <pc:docMk/>
            <pc:sldMk cId="623171219" sldId="302"/>
            <ac:spMk id="3" creationId="{FC10F8CB-9DF8-0508-CA7A-AE70FC1C062A}"/>
          </ac:spMkLst>
        </pc:spChg>
        <pc:spChg chg="add del">
          <ac:chgData name="VALERIO DI DOMENICO" userId="b0596598-e4ec-49c7-8cf8-579c17a7eea8" providerId="ADAL" clId="{2B6685D8-8AF3-4D42-A8E9-E51A178485D5}" dt="2024-05-30T06:55:22.907" v="1693" actId="22"/>
          <ac:spMkLst>
            <pc:docMk/>
            <pc:sldMk cId="623171219" sldId="302"/>
            <ac:spMk id="6" creationId="{1A53B8D9-7332-A710-8723-1370172407A6}"/>
          </ac:spMkLst>
        </pc:spChg>
        <pc:picChg chg="del">
          <ac:chgData name="VALERIO DI DOMENICO" userId="b0596598-e4ec-49c7-8cf8-579c17a7eea8" providerId="ADAL" clId="{2B6685D8-8AF3-4D42-A8E9-E51A178485D5}" dt="2024-05-30T06:54:54.980" v="1691" actId="478"/>
          <ac:picMkLst>
            <pc:docMk/>
            <pc:sldMk cId="623171219" sldId="302"/>
            <ac:picMk id="4" creationId="{46A4DC57-98F8-7887-EA79-FB76E39D208A}"/>
          </ac:picMkLst>
        </pc:picChg>
      </pc:sldChg>
      <pc:sldChg chg="modSp mod">
        <pc:chgData name="VALERIO DI DOMENICO" userId="b0596598-e4ec-49c7-8cf8-579c17a7eea8" providerId="ADAL" clId="{2B6685D8-8AF3-4D42-A8E9-E51A178485D5}" dt="2024-05-30T07:02:49.175" v="1702" actId="20577"/>
        <pc:sldMkLst>
          <pc:docMk/>
          <pc:sldMk cId="4228410958" sldId="304"/>
        </pc:sldMkLst>
        <pc:spChg chg="mod">
          <ac:chgData name="VALERIO DI DOMENICO" userId="b0596598-e4ec-49c7-8cf8-579c17a7eea8" providerId="ADAL" clId="{2B6685D8-8AF3-4D42-A8E9-E51A178485D5}" dt="2024-05-30T07:02:49.175" v="1702" actId="20577"/>
          <ac:spMkLst>
            <pc:docMk/>
            <pc:sldMk cId="4228410958" sldId="304"/>
            <ac:spMk id="3" creationId="{FC10F8CB-9DF8-0508-CA7A-AE70FC1C062A}"/>
          </ac:spMkLst>
        </pc:spChg>
      </pc:sldChg>
      <pc:sldChg chg="modSp add mod">
        <pc:chgData name="VALERIO DI DOMENICO" userId="b0596598-e4ec-49c7-8cf8-579c17a7eea8" providerId="ADAL" clId="{2B6685D8-8AF3-4D42-A8E9-E51A178485D5}" dt="2024-05-30T07:15:25.797" v="1706" actId="1076"/>
        <pc:sldMkLst>
          <pc:docMk/>
          <pc:sldMk cId="1420826011" sldId="305"/>
        </pc:sldMkLst>
        <pc:spChg chg="mod">
          <ac:chgData name="VALERIO DI DOMENICO" userId="b0596598-e4ec-49c7-8cf8-579c17a7eea8" providerId="ADAL" clId="{2B6685D8-8AF3-4D42-A8E9-E51A178485D5}" dt="2024-05-30T07:15:25.797" v="1706" actId="1076"/>
          <ac:spMkLst>
            <pc:docMk/>
            <pc:sldMk cId="1420826011" sldId="305"/>
            <ac:spMk id="3" creationId="{FC10F8CB-9DF8-0508-CA7A-AE70FC1C062A}"/>
          </ac:spMkLst>
        </pc:spChg>
        <pc:spChg chg="mod">
          <ac:chgData name="VALERIO DI DOMENICO" userId="b0596598-e4ec-49c7-8cf8-579c17a7eea8" providerId="ADAL" clId="{2B6685D8-8AF3-4D42-A8E9-E51A178485D5}" dt="2024-05-30T07:13:12.228" v="1704"/>
          <ac:spMkLst>
            <pc:docMk/>
            <pc:sldMk cId="1420826011" sldId="305"/>
            <ac:spMk id="8" creationId="{31650ABF-FBB2-E61D-AF79-6C8B5B601370}"/>
          </ac:spMkLst>
        </pc:spChg>
      </pc:sldChg>
      <pc:sldChg chg="addSp delSp modSp mod">
        <pc:chgData name="VALERIO DI DOMENICO" userId="b0596598-e4ec-49c7-8cf8-579c17a7eea8" providerId="ADAL" clId="{2B6685D8-8AF3-4D42-A8E9-E51A178485D5}" dt="2024-05-30T07:41:34.573" v="1813" actId="20577"/>
        <pc:sldMkLst>
          <pc:docMk/>
          <pc:sldMk cId="3511212883" sldId="306"/>
        </pc:sldMkLst>
        <pc:spChg chg="add mod">
          <ac:chgData name="VALERIO DI DOMENICO" userId="b0596598-e4ec-49c7-8cf8-579c17a7eea8" providerId="ADAL" clId="{2B6685D8-8AF3-4D42-A8E9-E51A178485D5}" dt="2024-05-30T07:41:34.573" v="1813" actId="20577"/>
          <ac:spMkLst>
            <pc:docMk/>
            <pc:sldMk cId="3511212883" sldId="306"/>
            <ac:spMk id="2" creationId="{F679FEB9-46BF-9208-08A4-69CC8D9DD4C8}"/>
          </ac:spMkLst>
        </pc:spChg>
        <pc:spChg chg="add del mod">
          <ac:chgData name="VALERIO DI DOMENICO" userId="b0596598-e4ec-49c7-8cf8-579c17a7eea8" providerId="ADAL" clId="{2B6685D8-8AF3-4D42-A8E9-E51A178485D5}" dt="2024-05-30T07:25:45.511" v="1754" actId="478"/>
          <ac:spMkLst>
            <pc:docMk/>
            <pc:sldMk cId="3511212883" sldId="306"/>
            <ac:spMk id="6" creationId="{8CAEEA29-8C74-804F-50F4-7C35C0E55279}"/>
          </ac:spMkLst>
        </pc:spChg>
      </pc:sldChg>
      <pc:sldChg chg="addSp delSp modSp add mod">
        <pc:chgData name="VALERIO DI DOMENICO" userId="b0596598-e4ec-49c7-8cf8-579c17a7eea8" providerId="ADAL" clId="{2B6685D8-8AF3-4D42-A8E9-E51A178485D5}" dt="2024-05-30T07:46:19.996" v="2015" actId="1076"/>
        <pc:sldMkLst>
          <pc:docMk/>
          <pc:sldMk cId="3751390979" sldId="307"/>
        </pc:sldMkLst>
        <pc:spChg chg="del">
          <ac:chgData name="VALERIO DI DOMENICO" userId="b0596598-e4ec-49c7-8cf8-579c17a7eea8" providerId="ADAL" clId="{2B6685D8-8AF3-4D42-A8E9-E51A178485D5}" dt="2024-05-30T07:26:04.334" v="1756" actId="478"/>
          <ac:spMkLst>
            <pc:docMk/>
            <pc:sldMk cId="3751390979" sldId="307"/>
            <ac:spMk id="2" creationId="{F679FEB9-46BF-9208-08A4-69CC8D9DD4C8}"/>
          </ac:spMkLst>
        </pc:spChg>
        <pc:spChg chg="add mod">
          <ac:chgData name="VALERIO DI DOMENICO" userId="b0596598-e4ec-49c7-8cf8-579c17a7eea8" providerId="ADAL" clId="{2B6685D8-8AF3-4D42-A8E9-E51A178485D5}" dt="2024-05-30T07:46:19.996" v="2015" actId="1076"/>
          <ac:spMkLst>
            <pc:docMk/>
            <pc:sldMk cId="3751390979" sldId="307"/>
            <ac:spMk id="3" creationId="{F3927A28-9B75-AC39-40AC-F00D7B7F5957}"/>
          </ac:spMkLst>
        </pc:spChg>
        <pc:spChg chg="add">
          <ac:chgData name="VALERIO DI DOMENICO" userId="b0596598-e4ec-49c7-8cf8-579c17a7eea8" providerId="ADAL" clId="{2B6685D8-8AF3-4D42-A8E9-E51A178485D5}" dt="2024-05-30T07:26:37.997" v="1763"/>
          <ac:spMkLst>
            <pc:docMk/>
            <pc:sldMk cId="3751390979" sldId="307"/>
            <ac:spMk id="5" creationId="{B442561B-7B98-0394-F7A0-7100698C5CE9}"/>
          </ac:spMkLst>
        </pc:spChg>
        <pc:spChg chg="mod">
          <ac:chgData name="VALERIO DI DOMENICO" userId="b0596598-e4ec-49c7-8cf8-579c17a7eea8" providerId="ADAL" clId="{2B6685D8-8AF3-4D42-A8E9-E51A178485D5}" dt="2024-05-30T07:26:07.947" v="1761" actId="6549"/>
          <ac:spMkLst>
            <pc:docMk/>
            <pc:sldMk cId="3751390979" sldId="307"/>
            <ac:spMk id="8" creationId="{31650ABF-FBB2-E61D-AF79-6C8B5B601370}"/>
          </ac:spMkLst>
        </pc:spChg>
        <pc:picChg chg="del">
          <ac:chgData name="VALERIO DI DOMENICO" userId="b0596598-e4ec-49c7-8cf8-579c17a7eea8" providerId="ADAL" clId="{2B6685D8-8AF3-4D42-A8E9-E51A178485D5}" dt="2024-05-30T07:26:04.881" v="1757" actId="478"/>
          <ac:picMkLst>
            <pc:docMk/>
            <pc:sldMk cId="3751390979" sldId="307"/>
            <ac:picMk id="4" creationId="{4554DD75-1CF8-7D0D-79B3-7B6AE20684BF}"/>
          </ac:picMkLst>
        </pc:picChg>
        <pc:picChg chg="del mod">
          <ac:chgData name="VALERIO DI DOMENICO" userId="b0596598-e4ec-49c7-8cf8-579c17a7eea8" providerId="ADAL" clId="{2B6685D8-8AF3-4D42-A8E9-E51A178485D5}" dt="2024-05-30T07:26:05.397" v="1759" actId="478"/>
          <ac:picMkLst>
            <pc:docMk/>
            <pc:sldMk cId="3751390979" sldId="307"/>
            <ac:picMk id="7" creationId="{2914CB4E-5614-F9C1-962A-629365C2CB1B}"/>
          </ac:picMkLst>
        </pc:picChg>
        <pc:picChg chg="del">
          <ac:chgData name="VALERIO DI DOMENICO" userId="b0596598-e4ec-49c7-8cf8-579c17a7eea8" providerId="ADAL" clId="{2B6685D8-8AF3-4D42-A8E9-E51A178485D5}" dt="2024-05-30T07:26:06.148" v="1760" actId="478"/>
          <ac:picMkLst>
            <pc:docMk/>
            <pc:sldMk cId="3751390979" sldId="307"/>
            <ac:picMk id="9" creationId="{4D50C3B6-D0EE-FC6C-65DA-95AC36319A6B}"/>
          </ac:picMkLst>
        </pc:picChg>
      </pc:sldChg>
      <pc:sldChg chg="delSp modSp add mod">
        <pc:chgData name="VALERIO DI DOMENICO" userId="b0596598-e4ec-49c7-8cf8-579c17a7eea8" providerId="ADAL" clId="{2B6685D8-8AF3-4D42-A8E9-E51A178485D5}" dt="2024-05-30T07:51:10.383" v="2025" actId="1076"/>
        <pc:sldMkLst>
          <pc:docMk/>
          <pc:sldMk cId="2912323226" sldId="308"/>
        </pc:sldMkLst>
        <pc:spChg chg="mod">
          <ac:chgData name="VALERIO DI DOMENICO" userId="b0596598-e4ec-49c7-8cf8-579c17a7eea8" providerId="ADAL" clId="{2B6685D8-8AF3-4D42-A8E9-E51A178485D5}" dt="2024-05-30T07:51:10.383" v="2025" actId="1076"/>
          <ac:spMkLst>
            <pc:docMk/>
            <pc:sldMk cId="2912323226" sldId="308"/>
            <ac:spMk id="3" creationId="{F3927A28-9B75-AC39-40AC-F00D7B7F5957}"/>
          </ac:spMkLst>
        </pc:spChg>
        <pc:picChg chg="del">
          <ac:chgData name="VALERIO DI DOMENICO" userId="b0596598-e4ec-49c7-8cf8-579c17a7eea8" providerId="ADAL" clId="{2B6685D8-8AF3-4D42-A8E9-E51A178485D5}" dt="2024-05-30T07:47:46.421" v="2017" actId="478"/>
          <ac:picMkLst>
            <pc:docMk/>
            <pc:sldMk cId="2912323226" sldId="308"/>
            <ac:picMk id="10" creationId="{9D1068BC-B76B-97BE-1C1D-87798DB0D84D}"/>
          </ac:picMkLst>
        </pc:picChg>
      </pc:sldChg>
      <pc:sldChg chg="modSp mod">
        <pc:chgData name="VALERIO DI DOMENICO" userId="b0596598-e4ec-49c7-8cf8-579c17a7eea8" providerId="ADAL" clId="{2B6685D8-8AF3-4D42-A8E9-E51A178485D5}" dt="2024-06-13T06:34:40.349" v="3575" actId="20577"/>
        <pc:sldMkLst>
          <pc:docMk/>
          <pc:sldMk cId="3138845483" sldId="315"/>
        </pc:sldMkLst>
        <pc:spChg chg="mod">
          <ac:chgData name="VALERIO DI DOMENICO" userId="b0596598-e4ec-49c7-8cf8-579c17a7eea8" providerId="ADAL" clId="{2B6685D8-8AF3-4D42-A8E9-E51A178485D5}" dt="2024-06-13T06:34:40.349" v="3575" actId="20577"/>
          <ac:spMkLst>
            <pc:docMk/>
            <pc:sldMk cId="3138845483" sldId="315"/>
            <ac:spMk id="2" creationId="{A546F32A-8331-16E7-889D-65DCF30A380A}"/>
          </ac:spMkLst>
        </pc:spChg>
      </pc:sldChg>
      <pc:sldChg chg="modSp mod">
        <pc:chgData name="VALERIO DI DOMENICO" userId="b0596598-e4ec-49c7-8cf8-579c17a7eea8" providerId="ADAL" clId="{2B6685D8-8AF3-4D42-A8E9-E51A178485D5}" dt="2024-06-13T12:52:53.339" v="4204" actId="20577"/>
        <pc:sldMkLst>
          <pc:docMk/>
          <pc:sldMk cId="3830790981" sldId="319"/>
        </pc:sldMkLst>
        <pc:spChg chg="mod">
          <ac:chgData name="VALERIO DI DOMENICO" userId="b0596598-e4ec-49c7-8cf8-579c17a7eea8" providerId="ADAL" clId="{2B6685D8-8AF3-4D42-A8E9-E51A178485D5}" dt="2024-06-13T12:52:53.339" v="4204" actId="20577"/>
          <ac:spMkLst>
            <pc:docMk/>
            <pc:sldMk cId="3830790981" sldId="319"/>
            <ac:spMk id="2" creationId="{73DB1E34-6AEA-3AA1-39CD-5BDE882D2498}"/>
          </ac:spMkLst>
        </pc:spChg>
      </pc:sldChg>
      <pc:sldChg chg="modSp mod">
        <pc:chgData name="VALERIO DI DOMENICO" userId="b0596598-e4ec-49c7-8cf8-579c17a7eea8" providerId="ADAL" clId="{2B6685D8-8AF3-4D42-A8E9-E51A178485D5}" dt="2024-06-13T06:46:27.180" v="4001" actId="20577"/>
        <pc:sldMkLst>
          <pc:docMk/>
          <pc:sldMk cId="1778994535" sldId="322"/>
        </pc:sldMkLst>
        <pc:spChg chg="mod">
          <ac:chgData name="VALERIO DI DOMENICO" userId="b0596598-e4ec-49c7-8cf8-579c17a7eea8" providerId="ADAL" clId="{2B6685D8-8AF3-4D42-A8E9-E51A178485D5}" dt="2024-06-11T13:06:39.122" v="3543" actId="20577"/>
          <ac:spMkLst>
            <pc:docMk/>
            <pc:sldMk cId="1778994535" sldId="322"/>
            <ac:spMk id="2" creationId="{3B918E84-62A7-D3B9-BF91-6A37B2D95594}"/>
          </ac:spMkLst>
        </pc:spChg>
        <pc:spChg chg="mod">
          <ac:chgData name="VALERIO DI DOMENICO" userId="b0596598-e4ec-49c7-8cf8-579c17a7eea8" providerId="ADAL" clId="{2B6685D8-8AF3-4D42-A8E9-E51A178485D5}" dt="2024-06-13T06:46:27.180" v="4001" actId="20577"/>
          <ac:spMkLst>
            <pc:docMk/>
            <pc:sldMk cId="1778994535" sldId="322"/>
            <ac:spMk id="4" creationId="{2FA04169-5BD8-A0E2-C99D-B3375DF43189}"/>
          </ac:spMkLst>
        </pc:spChg>
      </pc:sldChg>
      <pc:sldChg chg="del">
        <pc:chgData name="VALERIO DI DOMENICO" userId="b0596598-e4ec-49c7-8cf8-579c17a7eea8" providerId="ADAL" clId="{2B6685D8-8AF3-4D42-A8E9-E51A178485D5}" dt="2024-06-05T08:00:12.034" v="2030" actId="2696"/>
        <pc:sldMkLst>
          <pc:docMk/>
          <pc:sldMk cId="0" sldId="329"/>
        </pc:sldMkLst>
      </pc:sldChg>
      <pc:sldChg chg="modSp mod">
        <pc:chgData name="VALERIO DI DOMENICO" userId="b0596598-e4ec-49c7-8cf8-579c17a7eea8" providerId="ADAL" clId="{2B6685D8-8AF3-4D42-A8E9-E51A178485D5}" dt="2024-06-05T08:29:04.860" v="2036" actId="1076"/>
        <pc:sldMkLst>
          <pc:docMk/>
          <pc:sldMk cId="3517779760" sldId="332"/>
        </pc:sldMkLst>
        <pc:spChg chg="mod">
          <ac:chgData name="VALERIO DI DOMENICO" userId="b0596598-e4ec-49c7-8cf8-579c17a7eea8" providerId="ADAL" clId="{2B6685D8-8AF3-4D42-A8E9-E51A178485D5}" dt="2024-06-05T07:51:37.468" v="2029" actId="20577"/>
          <ac:spMkLst>
            <pc:docMk/>
            <pc:sldMk cId="3517779760" sldId="332"/>
            <ac:spMk id="5" creationId="{53266F8A-0BA4-CB8D-3580-CED8E847143D}"/>
          </ac:spMkLst>
        </pc:spChg>
        <pc:picChg chg="mod">
          <ac:chgData name="VALERIO DI DOMENICO" userId="b0596598-e4ec-49c7-8cf8-579c17a7eea8" providerId="ADAL" clId="{2B6685D8-8AF3-4D42-A8E9-E51A178485D5}" dt="2024-06-05T08:29:04.860" v="2036" actId="1076"/>
          <ac:picMkLst>
            <pc:docMk/>
            <pc:sldMk cId="3517779760" sldId="332"/>
            <ac:picMk id="7" creationId="{11BDC249-15DD-63F9-C6AC-9BAAE77037F8}"/>
          </ac:picMkLst>
        </pc:picChg>
      </pc:sldChg>
      <pc:sldChg chg="addSp delSp modSp new mod setBg">
        <pc:chgData name="VALERIO DI DOMENICO" userId="b0596598-e4ec-49c7-8cf8-579c17a7eea8" providerId="ADAL" clId="{2B6685D8-8AF3-4D42-A8E9-E51A178485D5}" dt="2024-06-05T15:05:57.132" v="3129" actId="14100"/>
        <pc:sldMkLst>
          <pc:docMk/>
          <pc:sldMk cId="490611450" sldId="333"/>
        </pc:sldMkLst>
        <pc:spChg chg="mod">
          <ac:chgData name="VALERIO DI DOMENICO" userId="b0596598-e4ec-49c7-8cf8-579c17a7eea8" providerId="ADAL" clId="{2B6685D8-8AF3-4D42-A8E9-E51A178485D5}" dt="2024-06-05T15:05:53.509" v="3128" actId="20577"/>
          <ac:spMkLst>
            <pc:docMk/>
            <pc:sldMk cId="490611450" sldId="333"/>
            <ac:spMk id="2" creationId="{325222C2-8756-F715-D612-80545CFB7D5A}"/>
          </ac:spMkLst>
        </pc:spChg>
        <pc:spChg chg="mod">
          <ac:chgData name="VALERIO DI DOMENICO" userId="b0596598-e4ec-49c7-8cf8-579c17a7eea8" providerId="ADAL" clId="{2B6685D8-8AF3-4D42-A8E9-E51A178485D5}" dt="2024-06-05T08:43:51.295" v="2069" actId="26606"/>
          <ac:spMkLst>
            <pc:docMk/>
            <pc:sldMk cId="490611450" sldId="333"/>
            <ac:spMk id="3" creationId="{DCFD3E45-7E21-E8D1-913A-F610925E3809}"/>
          </ac:spMkLst>
        </pc:spChg>
        <pc:spChg chg="add del">
          <ac:chgData name="VALERIO DI DOMENICO" userId="b0596598-e4ec-49c7-8cf8-579c17a7eea8" providerId="ADAL" clId="{2B6685D8-8AF3-4D42-A8E9-E51A178485D5}" dt="2024-06-05T08:43:48.352" v="2064" actId="26606"/>
          <ac:spMkLst>
            <pc:docMk/>
            <pc:sldMk cId="490611450" sldId="333"/>
            <ac:spMk id="10" creationId="{23BB7E73-E730-42EA-AACE-D1E323EA547E}"/>
          </ac:spMkLst>
        </pc:spChg>
        <pc:spChg chg="add del">
          <ac:chgData name="VALERIO DI DOMENICO" userId="b0596598-e4ec-49c7-8cf8-579c17a7eea8" providerId="ADAL" clId="{2B6685D8-8AF3-4D42-A8E9-E51A178485D5}" dt="2024-06-05T08:43:48.352" v="2064" actId="26606"/>
          <ac:spMkLst>
            <pc:docMk/>
            <pc:sldMk cId="490611450" sldId="333"/>
            <ac:spMk id="12" creationId="{F1F6C2E9-B316-4410-88E5-74F044FC3575}"/>
          </ac:spMkLst>
        </pc:spChg>
        <pc:spChg chg="add del">
          <ac:chgData name="VALERIO DI DOMENICO" userId="b0596598-e4ec-49c7-8cf8-579c17a7eea8" providerId="ADAL" clId="{2B6685D8-8AF3-4D42-A8E9-E51A178485D5}" dt="2024-06-05T08:43:48.352" v="2064" actId="26606"/>
          <ac:spMkLst>
            <pc:docMk/>
            <pc:sldMk cId="490611450" sldId="333"/>
            <ac:spMk id="14" creationId="{83D07262-43A6-451F-9B19-77B943C6399D}"/>
          </ac:spMkLst>
        </pc:spChg>
        <pc:spChg chg="add del">
          <ac:chgData name="VALERIO DI DOMENICO" userId="b0596598-e4ec-49c7-8cf8-579c17a7eea8" providerId="ADAL" clId="{2B6685D8-8AF3-4D42-A8E9-E51A178485D5}" dt="2024-06-05T08:43:49.990" v="2066" actId="26606"/>
          <ac:spMkLst>
            <pc:docMk/>
            <pc:sldMk cId="490611450" sldId="333"/>
            <ac:spMk id="16" creationId="{23BB7E73-E730-42EA-AACE-D1E323EA547E}"/>
          </ac:spMkLst>
        </pc:spChg>
        <pc:spChg chg="add del">
          <ac:chgData name="VALERIO DI DOMENICO" userId="b0596598-e4ec-49c7-8cf8-579c17a7eea8" providerId="ADAL" clId="{2B6685D8-8AF3-4D42-A8E9-E51A178485D5}" dt="2024-06-05T08:43:49.990" v="2066" actId="26606"/>
          <ac:spMkLst>
            <pc:docMk/>
            <pc:sldMk cId="490611450" sldId="333"/>
            <ac:spMk id="17" creationId="{F1F6C2E9-B316-4410-88E5-74F044FC3575}"/>
          </ac:spMkLst>
        </pc:spChg>
        <pc:spChg chg="add del">
          <ac:chgData name="VALERIO DI DOMENICO" userId="b0596598-e4ec-49c7-8cf8-579c17a7eea8" providerId="ADAL" clId="{2B6685D8-8AF3-4D42-A8E9-E51A178485D5}" dt="2024-06-05T08:43:49.990" v="2066" actId="26606"/>
          <ac:spMkLst>
            <pc:docMk/>
            <pc:sldMk cId="490611450" sldId="333"/>
            <ac:spMk id="18" creationId="{83D07262-43A6-451F-9B19-77B943C6399D}"/>
          </ac:spMkLst>
        </pc:spChg>
        <pc:spChg chg="add del">
          <ac:chgData name="VALERIO DI DOMENICO" userId="b0596598-e4ec-49c7-8cf8-579c17a7eea8" providerId="ADAL" clId="{2B6685D8-8AF3-4D42-A8E9-E51A178485D5}" dt="2024-06-05T08:43:51.291" v="2068" actId="26606"/>
          <ac:spMkLst>
            <pc:docMk/>
            <pc:sldMk cId="490611450" sldId="333"/>
            <ac:spMk id="20" creationId="{23BB7E73-E730-42EA-AACE-D1E323EA547E}"/>
          </ac:spMkLst>
        </pc:spChg>
        <pc:spChg chg="add del">
          <ac:chgData name="VALERIO DI DOMENICO" userId="b0596598-e4ec-49c7-8cf8-579c17a7eea8" providerId="ADAL" clId="{2B6685D8-8AF3-4D42-A8E9-E51A178485D5}" dt="2024-06-05T08:43:51.291" v="2068" actId="26606"/>
          <ac:spMkLst>
            <pc:docMk/>
            <pc:sldMk cId="490611450" sldId="333"/>
            <ac:spMk id="21" creationId="{F1F6C2E9-B316-4410-88E5-74F044FC3575}"/>
          </ac:spMkLst>
        </pc:spChg>
        <pc:spChg chg="add del">
          <ac:chgData name="VALERIO DI DOMENICO" userId="b0596598-e4ec-49c7-8cf8-579c17a7eea8" providerId="ADAL" clId="{2B6685D8-8AF3-4D42-A8E9-E51A178485D5}" dt="2024-06-05T08:43:51.291" v="2068" actId="26606"/>
          <ac:spMkLst>
            <pc:docMk/>
            <pc:sldMk cId="490611450" sldId="333"/>
            <ac:spMk id="22" creationId="{83D07262-43A6-451F-9B19-77B943C6399D}"/>
          </ac:spMkLst>
        </pc:spChg>
        <pc:spChg chg="add">
          <ac:chgData name="VALERIO DI DOMENICO" userId="b0596598-e4ec-49c7-8cf8-579c17a7eea8" providerId="ADAL" clId="{2B6685D8-8AF3-4D42-A8E9-E51A178485D5}" dt="2024-06-05T08:43:51.295" v="2069" actId="26606"/>
          <ac:spMkLst>
            <pc:docMk/>
            <pc:sldMk cId="490611450" sldId="333"/>
            <ac:spMk id="24" creationId="{23BB7E73-E730-42EA-AACE-D1E323EA547E}"/>
          </ac:spMkLst>
        </pc:spChg>
        <pc:spChg chg="add">
          <ac:chgData name="VALERIO DI DOMENICO" userId="b0596598-e4ec-49c7-8cf8-579c17a7eea8" providerId="ADAL" clId="{2B6685D8-8AF3-4D42-A8E9-E51A178485D5}" dt="2024-06-05T08:43:51.295" v="2069" actId="26606"/>
          <ac:spMkLst>
            <pc:docMk/>
            <pc:sldMk cId="490611450" sldId="333"/>
            <ac:spMk id="25" creationId="{F1F6C2E9-B316-4410-88E5-74F044FC3575}"/>
          </ac:spMkLst>
        </pc:spChg>
        <pc:spChg chg="add">
          <ac:chgData name="VALERIO DI DOMENICO" userId="b0596598-e4ec-49c7-8cf8-579c17a7eea8" providerId="ADAL" clId="{2B6685D8-8AF3-4D42-A8E9-E51A178485D5}" dt="2024-06-05T08:43:51.295" v="2069" actId="26606"/>
          <ac:spMkLst>
            <pc:docMk/>
            <pc:sldMk cId="490611450" sldId="333"/>
            <ac:spMk id="26" creationId="{83D07262-43A6-451F-9B19-77B943C6399D}"/>
          </ac:spMkLst>
        </pc:spChg>
        <pc:picChg chg="add mod">
          <ac:chgData name="VALERIO DI DOMENICO" userId="b0596598-e4ec-49c7-8cf8-579c17a7eea8" providerId="ADAL" clId="{2B6685D8-8AF3-4D42-A8E9-E51A178485D5}" dt="2024-06-05T08:51:02.689" v="2070" actId="1076"/>
          <ac:picMkLst>
            <pc:docMk/>
            <pc:sldMk cId="490611450" sldId="333"/>
            <ac:picMk id="4" creationId="{FF25FB6A-60FC-AAD8-B284-1785CC05E4B3}"/>
          </ac:picMkLst>
        </pc:picChg>
        <pc:picChg chg="add del mod">
          <ac:chgData name="VALERIO DI DOMENICO" userId="b0596598-e4ec-49c7-8cf8-579c17a7eea8" providerId="ADAL" clId="{2B6685D8-8AF3-4D42-A8E9-E51A178485D5}" dt="2024-06-05T09:51:58.151" v="2279" actId="478"/>
          <ac:picMkLst>
            <pc:docMk/>
            <pc:sldMk cId="490611450" sldId="333"/>
            <ac:picMk id="5" creationId="{387905ED-3EB7-D38E-830C-73390483D87C}"/>
          </ac:picMkLst>
        </pc:picChg>
        <pc:picChg chg="add del mod">
          <ac:chgData name="VALERIO DI DOMENICO" userId="b0596598-e4ec-49c7-8cf8-579c17a7eea8" providerId="ADAL" clId="{2B6685D8-8AF3-4D42-A8E9-E51A178485D5}" dt="2024-06-05T09:51:57.316" v="2278" actId="478"/>
          <ac:picMkLst>
            <pc:docMk/>
            <pc:sldMk cId="490611450" sldId="333"/>
            <ac:picMk id="1026" creationId="{22BDB9C0-8EC0-3C19-AFFB-697ACBD9B32D}"/>
          </ac:picMkLst>
        </pc:picChg>
        <pc:picChg chg="add mod">
          <ac:chgData name="VALERIO DI DOMENICO" userId="b0596598-e4ec-49c7-8cf8-579c17a7eea8" providerId="ADAL" clId="{2B6685D8-8AF3-4D42-A8E9-E51A178485D5}" dt="2024-06-05T15:05:57.132" v="3129" actId="14100"/>
          <ac:picMkLst>
            <pc:docMk/>
            <pc:sldMk cId="490611450" sldId="333"/>
            <ac:picMk id="1028" creationId="{7D05CCE6-3F52-675C-400F-9F358BB0B0D0}"/>
          </ac:picMkLst>
        </pc:picChg>
      </pc:sldChg>
      <pc:sldChg chg="addSp delSp modSp mod">
        <pc:chgData name="VALERIO DI DOMENICO" userId="b0596598-e4ec-49c7-8cf8-579c17a7eea8" providerId="ADAL" clId="{2B6685D8-8AF3-4D42-A8E9-E51A178485D5}" dt="2024-06-12T13:30:00.814" v="3555" actId="21"/>
        <pc:sldMkLst>
          <pc:docMk/>
          <pc:sldMk cId="3878209206" sldId="335"/>
        </pc:sldMkLst>
        <pc:picChg chg="add del mod">
          <ac:chgData name="VALERIO DI DOMENICO" userId="b0596598-e4ec-49c7-8cf8-579c17a7eea8" providerId="ADAL" clId="{2B6685D8-8AF3-4D42-A8E9-E51A178485D5}" dt="2024-06-12T13:30:00.814" v="3555" actId="21"/>
          <ac:picMkLst>
            <pc:docMk/>
            <pc:sldMk cId="3878209206" sldId="335"/>
            <ac:picMk id="3" creationId="{CA7EF9CD-ADA1-E352-45B2-E0680B012B91}"/>
          </ac:picMkLst>
        </pc:picChg>
      </pc:sldChg>
      <pc:sldChg chg="addSp delSp modSp mod">
        <pc:chgData name="VALERIO DI DOMENICO" userId="b0596598-e4ec-49c7-8cf8-579c17a7eea8" providerId="ADAL" clId="{2B6685D8-8AF3-4D42-A8E9-E51A178485D5}" dt="2024-06-05T10:22:53.970" v="2430" actId="14100"/>
        <pc:sldMkLst>
          <pc:docMk/>
          <pc:sldMk cId="3085315963" sldId="336"/>
        </pc:sldMkLst>
        <pc:spChg chg="del">
          <ac:chgData name="VALERIO DI DOMENICO" userId="b0596598-e4ec-49c7-8cf8-579c17a7eea8" providerId="ADAL" clId="{2B6685D8-8AF3-4D42-A8E9-E51A178485D5}" dt="2024-06-05T09:26:06.060" v="2074" actId="478"/>
          <ac:spMkLst>
            <pc:docMk/>
            <pc:sldMk cId="3085315963" sldId="336"/>
            <ac:spMk id="2" creationId="{80A11ED2-E4EB-F943-10FB-2439FD53040E}"/>
          </ac:spMkLst>
        </pc:spChg>
        <pc:spChg chg="add mod">
          <ac:chgData name="VALERIO DI DOMENICO" userId="b0596598-e4ec-49c7-8cf8-579c17a7eea8" providerId="ADAL" clId="{2B6685D8-8AF3-4D42-A8E9-E51A178485D5}" dt="2024-06-05T10:22:53.970" v="2430" actId="14100"/>
          <ac:spMkLst>
            <pc:docMk/>
            <pc:sldMk cId="3085315963" sldId="336"/>
            <ac:spMk id="4" creationId="{C82DFAB1-1392-701C-0803-9E6308AC6573}"/>
          </ac:spMkLst>
        </pc:spChg>
      </pc:sldChg>
      <pc:sldChg chg="addSp modSp mod">
        <pc:chgData name="VALERIO DI DOMENICO" userId="b0596598-e4ec-49c7-8cf8-579c17a7eea8" providerId="ADAL" clId="{2B6685D8-8AF3-4D42-A8E9-E51A178485D5}" dt="2024-06-05T10:26:10.339" v="2442" actId="1076"/>
        <pc:sldMkLst>
          <pc:docMk/>
          <pc:sldMk cId="958377837" sldId="337"/>
        </pc:sldMkLst>
        <pc:spChg chg="add mod">
          <ac:chgData name="VALERIO DI DOMENICO" userId="b0596598-e4ec-49c7-8cf8-579c17a7eea8" providerId="ADAL" clId="{2B6685D8-8AF3-4D42-A8E9-E51A178485D5}" dt="2024-06-05T10:26:10.339" v="2442" actId="1076"/>
          <ac:spMkLst>
            <pc:docMk/>
            <pc:sldMk cId="958377837" sldId="337"/>
            <ac:spMk id="4" creationId="{203523CC-844E-C5F7-5CAA-F01FE9D88F28}"/>
          </ac:spMkLst>
        </pc:spChg>
        <pc:picChg chg="mod">
          <ac:chgData name="VALERIO DI DOMENICO" userId="b0596598-e4ec-49c7-8cf8-579c17a7eea8" providerId="ADAL" clId="{2B6685D8-8AF3-4D42-A8E9-E51A178485D5}" dt="2024-06-05T10:26:04.535" v="2441" actId="1076"/>
          <ac:picMkLst>
            <pc:docMk/>
            <pc:sldMk cId="958377837" sldId="337"/>
            <ac:picMk id="5" creationId="{CCC34640-CFF4-D9A6-D17F-F6E439061419}"/>
          </ac:picMkLst>
        </pc:picChg>
      </pc:sldChg>
      <pc:sldChg chg="addSp modSp mod">
        <pc:chgData name="VALERIO DI DOMENICO" userId="b0596598-e4ec-49c7-8cf8-579c17a7eea8" providerId="ADAL" clId="{2B6685D8-8AF3-4D42-A8E9-E51A178485D5}" dt="2024-06-05T10:25:02.997" v="2440" actId="1076"/>
        <pc:sldMkLst>
          <pc:docMk/>
          <pc:sldMk cId="84053208" sldId="338"/>
        </pc:sldMkLst>
        <pc:spChg chg="add mod">
          <ac:chgData name="VALERIO DI DOMENICO" userId="b0596598-e4ec-49c7-8cf8-579c17a7eea8" providerId="ADAL" clId="{2B6685D8-8AF3-4D42-A8E9-E51A178485D5}" dt="2024-06-05T10:24:45.175" v="2437" actId="1076"/>
          <ac:spMkLst>
            <pc:docMk/>
            <pc:sldMk cId="84053208" sldId="338"/>
            <ac:spMk id="2" creationId="{63A3AF47-EC2A-B0D6-4058-F6D9A3B217EB}"/>
          </ac:spMkLst>
        </pc:spChg>
        <pc:picChg chg="mod">
          <ac:chgData name="VALERIO DI DOMENICO" userId="b0596598-e4ec-49c7-8cf8-579c17a7eea8" providerId="ADAL" clId="{2B6685D8-8AF3-4D42-A8E9-E51A178485D5}" dt="2024-06-05T10:25:02.997" v="2440" actId="1076"/>
          <ac:picMkLst>
            <pc:docMk/>
            <pc:sldMk cId="84053208" sldId="338"/>
            <ac:picMk id="3" creationId="{447CD844-4929-31D3-5264-35A762D5C44C}"/>
          </ac:picMkLst>
        </pc:picChg>
      </pc:sldChg>
      <pc:sldChg chg="addSp delSp modSp mod">
        <pc:chgData name="VALERIO DI DOMENICO" userId="b0596598-e4ec-49c7-8cf8-579c17a7eea8" providerId="ADAL" clId="{2B6685D8-8AF3-4D42-A8E9-E51A178485D5}" dt="2024-06-13T07:40:30.149" v="4191" actId="1076"/>
        <pc:sldMkLst>
          <pc:docMk/>
          <pc:sldMk cId="1298203685" sldId="349"/>
        </pc:sldMkLst>
        <pc:spChg chg="mod">
          <ac:chgData name="VALERIO DI DOMENICO" userId="b0596598-e4ec-49c7-8cf8-579c17a7eea8" providerId="ADAL" clId="{2B6685D8-8AF3-4D42-A8E9-E51A178485D5}" dt="2024-06-13T06:51:47.910" v="4055" actId="14100"/>
          <ac:spMkLst>
            <pc:docMk/>
            <pc:sldMk cId="1298203685" sldId="349"/>
            <ac:spMk id="9" creationId="{C3AC35CD-04F3-CDA1-D403-2CFA31345CAC}"/>
          </ac:spMkLst>
        </pc:spChg>
        <pc:spChg chg="mod">
          <ac:chgData name="VALERIO DI DOMENICO" userId="b0596598-e4ec-49c7-8cf8-579c17a7eea8" providerId="ADAL" clId="{2B6685D8-8AF3-4D42-A8E9-E51A178485D5}" dt="2024-06-13T06:51:44.981" v="4054" actId="14100"/>
          <ac:spMkLst>
            <pc:docMk/>
            <pc:sldMk cId="1298203685" sldId="349"/>
            <ac:spMk id="11" creationId="{DB7C4ADA-3B96-37FB-C700-EA8F7457177D}"/>
          </ac:spMkLst>
        </pc:spChg>
        <pc:spChg chg="mod">
          <ac:chgData name="VALERIO DI DOMENICO" userId="b0596598-e4ec-49c7-8cf8-579c17a7eea8" providerId="ADAL" clId="{2B6685D8-8AF3-4D42-A8E9-E51A178485D5}" dt="2024-06-13T06:51:40.531" v="4053" actId="14100"/>
          <ac:spMkLst>
            <pc:docMk/>
            <pc:sldMk cId="1298203685" sldId="349"/>
            <ac:spMk id="13" creationId="{BC9BDE08-26A1-E17B-C226-57A604D47197}"/>
          </ac:spMkLst>
        </pc:spChg>
        <pc:picChg chg="add del">
          <ac:chgData name="VALERIO DI DOMENICO" userId="b0596598-e4ec-49c7-8cf8-579c17a7eea8" providerId="ADAL" clId="{2B6685D8-8AF3-4D42-A8E9-E51A178485D5}" dt="2024-06-13T06:49:45.437" v="4003" actId="478"/>
          <ac:picMkLst>
            <pc:docMk/>
            <pc:sldMk cId="1298203685" sldId="349"/>
            <ac:picMk id="4" creationId="{4AF5BBAB-4AF8-4486-1483-F395919BF949}"/>
          </ac:picMkLst>
        </pc:picChg>
        <pc:picChg chg="add del mod">
          <ac:chgData name="VALERIO DI DOMENICO" userId="b0596598-e4ec-49c7-8cf8-579c17a7eea8" providerId="ADAL" clId="{2B6685D8-8AF3-4D42-A8E9-E51A178485D5}" dt="2024-06-13T06:49:57.053" v="4047" actId="478"/>
          <ac:picMkLst>
            <pc:docMk/>
            <pc:sldMk cId="1298203685" sldId="349"/>
            <ac:picMk id="6" creationId="{6030D0F1-C8F0-5DA5-25A0-08B25404E7D9}"/>
          </ac:picMkLst>
        </pc:picChg>
        <pc:picChg chg="add mod">
          <ac:chgData name="VALERIO DI DOMENICO" userId="b0596598-e4ec-49c7-8cf8-579c17a7eea8" providerId="ADAL" clId="{2B6685D8-8AF3-4D42-A8E9-E51A178485D5}" dt="2024-06-13T06:50:56.477" v="4048"/>
          <ac:picMkLst>
            <pc:docMk/>
            <pc:sldMk cId="1298203685" sldId="349"/>
            <ac:picMk id="7" creationId="{1E024E1D-E3B7-C853-E7B2-E08E3C111EE3}"/>
          </ac:picMkLst>
        </pc:picChg>
        <pc:picChg chg="add mod">
          <ac:chgData name="VALERIO DI DOMENICO" userId="b0596598-e4ec-49c7-8cf8-579c17a7eea8" providerId="ADAL" clId="{2B6685D8-8AF3-4D42-A8E9-E51A178485D5}" dt="2024-06-13T07:40:30.149" v="4191" actId="1076"/>
          <ac:picMkLst>
            <pc:docMk/>
            <pc:sldMk cId="1298203685" sldId="349"/>
            <ac:picMk id="8" creationId="{3D0069A6-DBB4-493B-3153-56C2377493A5}"/>
          </ac:picMkLst>
        </pc:picChg>
        <pc:picChg chg="add del mod">
          <ac:chgData name="VALERIO DI DOMENICO" userId="b0596598-e4ec-49c7-8cf8-579c17a7eea8" providerId="ADAL" clId="{2B6685D8-8AF3-4D42-A8E9-E51A178485D5}" dt="2024-06-13T06:53:42.708" v="4061" actId="21"/>
          <ac:picMkLst>
            <pc:docMk/>
            <pc:sldMk cId="1298203685" sldId="349"/>
            <ac:picMk id="10" creationId="{42993192-FC3F-43A1-82F1-5A8CF81AB302}"/>
          </ac:picMkLst>
        </pc:picChg>
      </pc:sldChg>
      <pc:sldChg chg="modSp mod">
        <pc:chgData name="VALERIO DI DOMENICO" userId="b0596598-e4ec-49c7-8cf8-579c17a7eea8" providerId="ADAL" clId="{2B6685D8-8AF3-4D42-A8E9-E51A178485D5}" dt="2024-06-11T13:47:24.525" v="3544" actId="20577"/>
        <pc:sldMkLst>
          <pc:docMk/>
          <pc:sldMk cId="1327749614" sldId="351"/>
        </pc:sldMkLst>
        <pc:spChg chg="mod">
          <ac:chgData name="VALERIO DI DOMENICO" userId="b0596598-e4ec-49c7-8cf8-579c17a7eea8" providerId="ADAL" clId="{2B6685D8-8AF3-4D42-A8E9-E51A178485D5}" dt="2024-06-11T13:47:24.525" v="3544" actId="20577"/>
          <ac:spMkLst>
            <pc:docMk/>
            <pc:sldMk cId="1327749614" sldId="351"/>
            <ac:spMk id="11" creationId="{84A59FEC-B213-5555-5835-97C9ED41A578}"/>
          </ac:spMkLst>
        </pc:spChg>
      </pc:sldChg>
      <pc:sldChg chg="modSp mod">
        <pc:chgData name="VALERIO DI DOMENICO" userId="b0596598-e4ec-49c7-8cf8-579c17a7eea8" providerId="ADAL" clId="{2B6685D8-8AF3-4D42-A8E9-E51A178485D5}" dt="2024-06-12T12:44:40.748" v="3552"/>
        <pc:sldMkLst>
          <pc:docMk/>
          <pc:sldMk cId="742699107" sldId="352"/>
        </pc:sldMkLst>
        <pc:spChg chg="mod">
          <ac:chgData name="VALERIO DI DOMENICO" userId="b0596598-e4ec-49c7-8cf8-579c17a7eea8" providerId="ADAL" clId="{2B6685D8-8AF3-4D42-A8E9-E51A178485D5}" dt="2024-06-12T12:44:40.748" v="3552"/>
          <ac:spMkLst>
            <pc:docMk/>
            <pc:sldMk cId="742699107" sldId="352"/>
            <ac:spMk id="8" creationId="{B6F53D72-BBA7-6AD4-5433-2BA6752775FB}"/>
          </ac:spMkLst>
        </pc:spChg>
      </pc:sldChg>
      <pc:sldChg chg="modSp mod">
        <pc:chgData name="VALERIO DI DOMENICO" userId="b0596598-e4ec-49c7-8cf8-579c17a7eea8" providerId="ADAL" clId="{2B6685D8-8AF3-4D42-A8E9-E51A178485D5}" dt="2024-06-13T07:37:06.991" v="4190" actId="20577"/>
        <pc:sldMkLst>
          <pc:docMk/>
          <pc:sldMk cId="3658759621" sldId="353"/>
        </pc:sldMkLst>
        <pc:spChg chg="mod">
          <ac:chgData name="VALERIO DI DOMENICO" userId="b0596598-e4ec-49c7-8cf8-579c17a7eea8" providerId="ADAL" clId="{2B6685D8-8AF3-4D42-A8E9-E51A178485D5}" dt="2024-06-13T07:37:06.991" v="4190" actId="20577"/>
          <ac:spMkLst>
            <pc:docMk/>
            <pc:sldMk cId="3658759621" sldId="353"/>
            <ac:spMk id="8" creationId="{B441715E-E3D5-F877-AF12-23A7CD6753BB}"/>
          </ac:spMkLst>
        </pc:spChg>
      </pc:sldChg>
      <pc:sldChg chg="modSp mod">
        <pc:chgData name="VALERIO DI DOMENICO" userId="b0596598-e4ec-49c7-8cf8-579c17a7eea8" providerId="ADAL" clId="{2B6685D8-8AF3-4D42-A8E9-E51A178485D5}" dt="2024-06-13T06:57:02.128" v="4150" actId="20577"/>
        <pc:sldMkLst>
          <pc:docMk/>
          <pc:sldMk cId="3394908339" sldId="356"/>
        </pc:sldMkLst>
        <pc:spChg chg="mod">
          <ac:chgData name="VALERIO DI DOMENICO" userId="b0596598-e4ec-49c7-8cf8-579c17a7eea8" providerId="ADAL" clId="{2B6685D8-8AF3-4D42-A8E9-E51A178485D5}" dt="2024-06-13T06:56:33.582" v="4118" actId="20577"/>
          <ac:spMkLst>
            <pc:docMk/>
            <pc:sldMk cId="3394908339" sldId="356"/>
            <ac:spMk id="4" creationId="{511A52B4-0671-3CAA-3D54-7E9CA4E3289A}"/>
          </ac:spMkLst>
        </pc:spChg>
        <pc:spChg chg="mod">
          <ac:chgData name="VALERIO DI DOMENICO" userId="b0596598-e4ec-49c7-8cf8-579c17a7eea8" providerId="ADAL" clId="{2B6685D8-8AF3-4D42-A8E9-E51A178485D5}" dt="2024-06-13T06:57:02.128" v="4150" actId="20577"/>
          <ac:spMkLst>
            <pc:docMk/>
            <pc:sldMk cId="3394908339" sldId="356"/>
            <ac:spMk id="5" creationId="{2176D0E8-80D1-F510-8FFC-43925CD72AF4}"/>
          </ac:spMkLst>
        </pc:spChg>
      </pc:sldChg>
      <pc:sldChg chg="addSp modSp new mod">
        <pc:chgData name="VALERIO DI DOMENICO" userId="b0596598-e4ec-49c7-8cf8-579c17a7eea8" providerId="ADAL" clId="{2B6685D8-8AF3-4D42-A8E9-E51A178485D5}" dt="2024-06-05T15:11:30.452" v="3193" actId="1076"/>
        <pc:sldMkLst>
          <pc:docMk/>
          <pc:sldMk cId="3795873564" sldId="358"/>
        </pc:sldMkLst>
        <pc:spChg chg="mod">
          <ac:chgData name="VALERIO DI DOMENICO" userId="b0596598-e4ec-49c7-8cf8-579c17a7eea8" providerId="ADAL" clId="{2B6685D8-8AF3-4D42-A8E9-E51A178485D5}" dt="2024-06-05T15:11:27.243" v="3192" actId="6549"/>
          <ac:spMkLst>
            <pc:docMk/>
            <pc:sldMk cId="3795873564" sldId="358"/>
            <ac:spMk id="2" creationId="{AB7167A2-B8A5-2DA2-C9D5-3905FA429B58}"/>
          </ac:spMkLst>
        </pc:spChg>
        <pc:spChg chg="mod">
          <ac:chgData name="VALERIO DI DOMENICO" userId="b0596598-e4ec-49c7-8cf8-579c17a7eea8" providerId="ADAL" clId="{2B6685D8-8AF3-4D42-A8E9-E51A178485D5}" dt="2024-06-05T10:43:31.725" v="2591" actId="20577"/>
          <ac:spMkLst>
            <pc:docMk/>
            <pc:sldMk cId="3795873564" sldId="358"/>
            <ac:spMk id="3" creationId="{D3F37233-10BD-0AA4-9836-3EA421C12DF6}"/>
          </ac:spMkLst>
        </pc:spChg>
        <pc:spChg chg="add">
          <ac:chgData name="VALERIO DI DOMENICO" userId="b0596598-e4ec-49c7-8cf8-579c17a7eea8" providerId="ADAL" clId="{2B6685D8-8AF3-4D42-A8E9-E51A178485D5}" dt="2024-06-05T10:43:07.603" v="2577"/>
          <ac:spMkLst>
            <pc:docMk/>
            <pc:sldMk cId="3795873564" sldId="358"/>
            <ac:spMk id="4" creationId="{A9DFC189-DB7B-4153-5E35-6A71B9FB5498}"/>
          </ac:spMkLst>
        </pc:spChg>
        <pc:picChg chg="add mod">
          <ac:chgData name="VALERIO DI DOMENICO" userId="b0596598-e4ec-49c7-8cf8-579c17a7eea8" providerId="ADAL" clId="{2B6685D8-8AF3-4D42-A8E9-E51A178485D5}" dt="2024-06-05T15:11:30.452" v="3193" actId="1076"/>
          <ac:picMkLst>
            <pc:docMk/>
            <pc:sldMk cId="3795873564" sldId="358"/>
            <ac:picMk id="2051" creationId="{8E1711F7-37A5-C1EE-542E-9BF79890FBBF}"/>
          </ac:picMkLst>
        </pc:picChg>
      </pc:sldChg>
      <pc:sldChg chg="addSp modSp new mod">
        <pc:chgData name="VALERIO DI DOMENICO" userId="b0596598-e4ec-49c7-8cf8-579c17a7eea8" providerId="ADAL" clId="{2B6685D8-8AF3-4D42-A8E9-E51A178485D5}" dt="2024-06-06T06:50:17.983" v="3269" actId="1035"/>
        <pc:sldMkLst>
          <pc:docMk/>
          <pc:sldMk cId="3295061244" sldId="359"/>
        </pc:sldMkLst>
        <pc:spChg chg="mod">
          <ac:chgData name="VALERIO DI DOMENICO" userId="b0596598-e4ec-49c7-8cf8-579c17a7eea8" providerId="ADAL" clId="{2B6685D8-8AF3-4D42-A8E9-E51A178485D5}" dt="2024-06-05T15:29:49.038" v="3229" actId="13926"/>
          <ac:spMkLst>
            <pc:docMk/>
            <pc:sldMk cId="3295061244" sldId="359"/>
            <ac:spMk id="2" creationId="{95FEF632-3249-8206-6B99-8431AF74FD2F}"/>
          </ac:spMkLst>
        </pc:spChg>
        <pc:spChg chg="mod">
          <ac:chgData name="VALERIO DI DOMENICO" userId="b0596598-e4ec-49c7-8cf8-579c17a7eea8" providerId="ADAL" clId="{2B6685D8-8AF3-4D42-A8E9-E51A178485D5}" dt="2024-06-05T15:31:58.743" v="3251" actId="113"/>
          <ac:spMkLst>
            <pc:docMk/>
            <pc:sldMk cId="3295061244" sldId="359"/>
            <ac:spMk id="3" creationId="{24F3CB2D-794B-4759-AC8C-D1117E5EFD72}"/>
          </ac:spMkLst>
        </pc:spChg>
        <pc:picChg chg="add mod">
          <ac:chgData name="VALERIO DI DOMENICO" userId="b0596598-e4ec-49c7-8cf8-579c17a7eea8" providerId="ADAL" clId="{2B6685D8-8AF3-4D42-A8E9-E51A178485D5}" dt="2024-06-06T06:50:17.983" v="3269" actId="1035"/>
          <ac:picMkLst>
            <pc:docMk/>
            <pc:sldMk cId="3295061244" sldId="359"/>
            <ac:picMk id="4" creationId="{77568A8E-5DDD-45D8-9E29-A7BEC483D517}"/>
          </ac:picMkLst>
        </pc:picChg>
      </pc:sldChg>
      <pc:sldChg chg="modSp new del mod">
        <pc:chgData name="VALERIO DI DOMENICO" userId="b0596598-e4ec-49c7-8cf8-579c17a7eea8" providerId="ADAL" clId="{2B6685D8-8AF3-4D42-A8E9-E51A178485D5}" dt="2024-06-06T08:00:59.555" v="3321" actId="47"/>
        <pc:sldMkLst>
          <pc:docMk/>
          <pc:sldMk cId="2083977301" sldId="361"/>
        </pc:sldMkLst>
        <pc:spChg chg="mod">
          <ac:chgData name="VALERIO DI DOMENICO" userId="b0596598-e4ec-49c7-8cf8-579c17a7eea8" providerId="ADAL" clId="{2B6685D8-8AF3-4D42-A8E9-E51A178485D5}" dt="2024-06-05T14:09:12.934" v="2598" actId="20577"/>
          <ac:spMkLst>
            <pc:docMk/>
            <pc:sldMk cId="2083977301" sldId="361"/>
            <ac:spMk id="2" creationId="{F05AEF36-A296-E731-49F2-C19A9246323E}"/>
          </ac:spMkLst>
        </pc:spChg>
      </pc:sldChg>
      <pc:sldChg chg="modSp add mod">
        <pc:chgData name="VALERIO DI DOMENICO" userId="b0596598-e4ec-49c7-8cf8-579c17a7eea8" providerId="ADAL" clId="{2B6685D8-8AF3-4D42-A8E9-E51A178485D5}" dt="2024-06-06T08:13:09.849" v="3426" actId="1076"/>
        <pc:sldMkLst>
          <pc:docMk/>
          <pc:sldMk cId="1119645036" sldId="362"/>
        </pc:sldMkLst>
        <pc:spChg chg="mod">
          <ac:chgData name="VALERIO DI DOMENICO" userId="b0596598-e4ec-49c7-8cf8-579c17a7eea8" providerId="ADAL" clId="{2B6685D8-8AF3-4D42-A8E9-E51A178485D5}" dt="2024-06-05T15:12:27.865" v="3196" actId="20577"/>
          <ac:spMkLst>
            <pc:docMk/>
            <pc:sldMk cId="1119645036" sldId="362"/>
            <ac:spMk id="2" creationId="{AB7167A2-B8A5-2DA2-C9D5-3905FA429B58}"/>
          </ac:spMkLst>
        </pc:spChg>
        <pc:spChg chg="mod">
          <ac:chgData name="VALERIO DI DOMENICO" userId="b0596598-e4ec-49c7-8cf8-579c17a7eea8" providerId="ADAL" clId="{2B6685D8-8AF3-4D42-A8E9-E51A178485D5}" dt="2024-06-06T08:13:09.849" v="3426" actId="1076"/>
          <ac:spMkLst>
            <pc:docMk/>
            <pc:sldMk cId="1119645036" sldId="362"/>
            <ac:spMk id="3" creationId="{D3F37233-10BD-0AA4-9836-3EA421C12DF6}"/>
          </ac:spMkLst>
        </pc:spChg>
        <pc:picChg chg="mod">
          <ac:chgData name="VALERIO DI DOMENICO" userId="b0596598-e4ec-49c7-8cf8-579c17a7eea8" providerId="ADAL" clId="{2B6685D8-8AF3-4D42-A8E9-E51A178485D5}" dt="2024-06-06T08:06:48.221" v="3323" actId="1076"/>
          <ac:picMkLst>
            <pc:docMk/>
            <pc:sldMk cId="1119645036" sldId="362"/>
            <ac:picMk id="5" creationId="{6E3856BF-ECB6-6BD2-04E2-727C24107A8F}"/>
          </ac:picMkLst>
        </pc:picChg>
        <pc:picChg chg="mod">
          <ac:chgData name="VALERIO DI DOMENICO" userId="b0596598-e4ec-49c7-8cf8-579c17a7eea8" providerId="ADAL" clId="{2B6685D8-8AF3-4D42-A8E9-E51A178485D5}" dt="2024-06-06T07:59:04.773" v="3309" actId="732"/>
          <ac:picMkLst>
            <pc:docMk/>
            <pc:sldMk cId="1119645036" sldId="362"/>
            <ac:picMk id="2051" creationId="{8E1711F7-37A5-C1EE-542E-9BF79890FBBF}"/>
          </ac:picMkLst>
        </pc:picChg>
      </pc:sldChg>
      <pc:sldChg chg="addSp delSp modSp mod">
        <pc:chgData name="VALERIO DI DOMENICO" userId="b0596598-e4ec-49c7-8cf8-579c17a7eea8" providerId="ADAL" clId="{2B6685D8-8AF3-4D42-A8E9-E51A178485D5}" dt="2024-06-13T12:56:06.167" v="4209" actId="1076"/>
        <pc:sldMkLst>
          <pc:docMk/>
          <pc:sldMk cId="2433306687" sldId="363"/>
        </pc:sldMkLst>
        <pc:spChg chg="mod">
          <ac:chgData name="VALERIO DI DOMENICO" userId="b0596598-e4ec-49c7-8cf8-579c17a7eea8" providerId="ADAL" clId="{2B6685D8-8AF3-4D42-A8E9-E51A178485D5}" dt="2024-06-13T12:56:06.167" v="4209" actId="1076"/>
          <ac:spMkLst>
            <pc:docMk/>
            <pc:sldMk cId="2433306687" sldId="363"/>
            <ac:spMk id="10" creationId="{7A247AD6-FF05-976B-3C63-EF7B7E19432F}"/>
          </ac:spMkLst>
        </pc:spChg>
        <pc:picChg chg="add del mod">
          <ac:chgData name="VALERIO DI DOMENICO" userId="b0596598-e4ec-49c7-8cf8-579c17a7eea8" providerId="ADAL" clId="{2B6685D8-8AF3-4D42-A8E9-E51A178485D5}" dt="2024-06-13T07:40:48.372" v="4194" actId="478"/>
          <ac:picMkLst>
            <pc:docMk/>
            <pc:sldMk cId="2433306687" sldId="363"/>
            <ac:picMk id="2" creationId="{42993192-FC3F-43A1-82F1-5A8CF81AB302}"/>
          </ac:picMkLst>
        </pc:picChg>
        <pc:picChg chg="mod">
          <ac:chgData name="VALERIO DI DOMENICO" userId="b0596598-e4ec-49c7-8cf8-579c17a7eea8" providerId="ADAL" clId="{2B6685D8-8AF3-4D42-A8E9-E51A178485D5}" dt="2024-06-13T12:55:49.668" v="4207" actId="1076"/>
          <ac:picMkLst>
            <pc:docMk/>
            <pc:sldMk cId="2433306687" sldId="363"/>
            <ac:picMk id="9" creationId="{805B3ED0-2B51-BC4E-BFC2-CDCCE54F6495}"/>
          </ac:picMkLst>
        </pc:picChg>
      </pc:sldChg>
      <pc:sldChg chg="addSp delSp modSp mod">
        <pc:chgData name="VALERIO DI DOMENICO" userId="b0596598-e4ec-49c7-8cf8-579c17a7eea8" providerId="ADAL" clId="{2B6685D8-8AF3-4D42-A8E9-E51A178485D5}" dt="2024-06-13T07:40:46.915" v="4193" actId="478"/>
        <pc:sldMkLst>
          <pc:docMk/>
          <pc:sldMk cId="2917603835" sldId="364"/>
        </pc:sldMkLst>
        <pc:picChg chg="add del mod">
          <ac:chgData name="VALERIO DI DOMENICO" userId="b0596598-e4ec-49c7-8cf8-579c17a7eea8" providerId="ADAL" clId="{2B6685D8-8AF3-4D42-A8E9-E51A178485D5}" dt="2024-06-13T07:40:46.915" v="4193" actId="478"/>
          <ac:picMkLst>
            <pc:docMk/>
            <pc:sldMk cId="2917603835" sldId="364"/>
            <ac:picMk id="2" creationId="{9A56BAE3-150D-A104-DBB5-ABFCB748565D}"/>
          </ac:picMkLst>
        </pc:picChg>
      </pc:sldChg>
      <pc:sldChg chg="addSp delSp modSp mod">
        <pc:chgData name="VALERIO DI DOMENICO" userId="b0596598-e4ec-49c7-8cf8-579c17a7eea8" providerId="ADAL" clId="{2B6685D8-8AF3-4D42-A8E9-E51A178485D5}" dt="2024-06-13T07:40:45.380" v="4192" actId="478"/>
        <pc:sldMkLst>
          <pc:docMk/>
          <pc:sldMk cId="888419612" sldId="365"/>
        </pc:sldMkLst>
        <pc:picChg chg="add del mod">
          <ac:chgData name="VALERIO DI DOMENICO" userId="b0596598-e4ec-49c7-8cf8-579c17a7eea8" providerId="ADAL" clId="{2B6685D8-8AF3-4D42-A8E9-E51A178485D5}" dt="2024-06-13T07:40:45.380" v="4192" actId="478"/>
          <ac:picMkLst>
            <pc:docMk/>
            <pc:sldMk cId="888419612" sldId="365"/>
            <ac:picMk id="2" creationId="{173ED9D4-38ED-434C-075D-9055C299FB8D}"/>
          </ac:picMkLst>
        </pc:picChg>
      </pc:sldChg>
      <pc:sldChg chg="modSp mod">
        <pc:chgData name="VALERIO DI DOMENICO" userId="b0596598-e4ec-49c7-8cf8-579c17a7eea8" providerId="ADAL" clId="{2B6685D8-8AF3-4D42-A8E9-E51A178485D5}" dt="2024-06-13T12:58:32.510" v="4250" actId="1076"/>
        <pc:sldMkLst>
          <pc:docMk/>
          <pc:sldMk cId="542593577" sldId="366"/>
        </pc:sldMkLst>
        <pc:spChg chg="mod">
          <ac:chgData name="VALERIO DI DOMENICO" userId="b0596598-e4ec-49c7-8cf8-579c17a7eea8" providerId="ADAL" clId="{2B6685D8-8AF3-4D42-A8E9-E51A178485D5}" dt="2024-06-13T07:36:32.841" v="4187" actId="114"/>
          <ac:spMkLst>
            <pc:docMk/>
            <pc:sldMk cId="542593577" sldId="366"/>
            <ac:spMk id="8" creationId="{C86DA242-1116-6840-E2AC-E9B9E4CE7D25}"/>
          </ac:spMkLst>
        </pc:spChg>
        <pc:spChg chg="mod">
          <ac:chgData name="VALERIO DI DOMENICO" userId="b0596598-e4ec-49c7-8cf8-579c17a7eea8" providerId="ADAL" clId="{2B6685D8-8AF3-4D42-A8E9-E51A178485D5}" dt="2024-06-13T12:58:18.172" v="4249" actId="20577"/>
          <ac:spMkLst>
            <pc:docMk/>
            <pc:sldMk cId="542593577" sldId="366"/>
            <ac:spMk id="11" creationId="{89005121-5B8F-6D2A-A688-7E11D2F35853}"/>
          </ac:spMkLst>
        </pc:spChg>
        <pc:spChg chg="mod">
          <ac:chgData name="VALERIO DI DOMENICO" userId="b0596598-e4ec-49c7-8cf8-579c17a7eea8" providerId="ADAL" clId="{2B6685D8-8AF3-4D42-A8E9-E51A178485D5}" dt="2024-06-13T12:58:32.510" v="4250" actId="1076"/>
          <ac:spMkLst>
            <pc:docMk/>
            <pc:sldMk cId="542593577" sldId="366"/>
            <ac:spMk id="14" creationId="{A5F4E441-9456-3979-8128-4C36C11BD084}"/>
          </ac:spMkLst>
        </pc:spChg>
      </pc:sldChg>
      <pc:sldChg chg="addSp delSp modSp new mod">
        <pc:chgData name="VALERIO DI DOMENICO" userId="b0596598-e4ec-49c7-8cf8-579c17a7eea8" providerId="ADAL" clId="{2B6685D8-8AF3-4D42-A8E9-E51A178485D5}" dt="2024-06-06T08:12:11.831" v="3418" actId="1076"/>
        <pc:sldMkLst>
          <pc:docMk/>
          <pc:sldMk cId="920793129" sldId="369"/>
        </pc:sldMkLst>
        <pc:spChg chg="mod">
          <ac:chgData name="VALERIO DI DOMENICO" userId="b0596598-e4ec-49c7-8cf8-579c17a7eea8" providerId="ADAL" clId="{2B6685D8-8AF3-4D42-A8E9-E51A178485D5}" dt="2024-06-05T15:34:20.313" v="3259" actId="20577"/>
          <ac:spMkLst>
            <pc:docMk/>
            <pc:sldMk cId="920793129" sldId="369"/>
            <ac:spMk id="2" creationId="{1634F2D9-BAD7-6FF0-5BD8-150BD9B63863}"/>
          </ac:spMkLst>
        </pc:spChg>
        <pc:spChg chg="mod">
          <ac:chgData name="VALERIO DI DOMENICO" userId="b0596598-e4ec-49c7-8cf8-579c17a7eea8" providerId="ADAL" clId="{2B6685D8-8AF3-4D42-A8E9-E51A178485D5}" dt="2024-06-06T08:12:11.831" v="3418" actId="1076"/>
          <ac:spMkLst>
            <pc:docMk/>
            <pc:sldMk cId="920793129" sldId="369"/>
            <ac:spMk id="3" creationId="{732EC17A-6928-F605-5D04-EA72C097CE65}"/>
          </ac:spMkLst>
        </pc:spChg>
        <pc:spChg chg="add del mod">
          <ac:chgData name="VALERIO DI DOMENICO" userId="b0596598-e4ec-49c7-8cf8-579c17a7eea8" providerId="ADAL" clId="{2B6685D8-8AF3-4D42-A8E9-E51A178485D5}" dt="2024-06-05T15:34:44.881" v="3262" actId="478"/>
          <ac:spMkLst>
            <pc:docMk/>
            <pc:sldMk cId="920793129" sldId="369"/>
            <ac:spMk id="5" creationId="{87FCC35A-5E41-1D9F-7CFA-5AB66083A38E}"/>
          </ac:spMkLst>
        </pc:spChg>
      </pc:sldChg>
      <pc:sldChg chg="addSp delSp modSp add mod">
        <pc:chgData name="VALERIO DI DOMENICO" userId="b0596598-e4ec-49c7-8cf8-579c17a7eea8" providerId="ADAL" clId="{2B6685D8-8AF3-4D42-A8E9-E51A178485D5}" dt="2024-06-06T08:12:40.915" v="3422" actId="1076"/>
        <pc:sldMkLst>
          <pc:docMk/>
          <pc:sldMk cId="1131250058" sldId="370"/>
        </pc:sldMkLst>
        <pc:spChg chg="mod">
          <ac:chgData name="VALERIO DI DOMENICO" userId="b0596598-e4ec-49c7-8cf8-579c17a7eea8" providerId="ADAL" clId="{2B6685D8-8AF3-4D42-A8E9-E51A178485D5}" dt="2024-06-05T15:12:34.996" v="3199" actId="20577"/>
          <ac:spMkLst>
            <pc:docMk/>
            <pc:sldMk cId="1131250058" sldId="370"/>
            <ac:spMk id="2" creationId="{AB7167A2-B8A5-2DA2-C9D5-3905FA429B58}"/>
          </ac:spMkLst>
        </pc:spChg>
        <pc:spChg chg="mod">
          <ac:chgData name="VALERIO DI DOMENICO" userId="b0596598-e4ec-49c7-8cf8-579c17a7eea8" providerId="ADAL" clId="{2B6685D8-8AF3-4D42-A8E9-E51A178485D5}" dt="2024-06-06T08:12:40.915" v="3422" actId="1076"/>
          <ac:spMkLst>
            <pc:docMk/>
            <pc:sldMk cId="1131250058" sldId="370"/>
            <ac:spMk id="3" creationId="{D3F37233-10BD-0AA4-9836-3EA421C12DF6}"/>
          </ac:spMkLst>
        </pc:spChg>
        <pc:picChg chg="add mod">
          <ac:chgData name="VALERIO DI DOMENICO" userId="b0596598-e4ec-49c7-8cf8-579c17a7eea8" providerId="ADAL" clId="{2B6685D8-8AF3-4D42-A8E9-E51A178485D5}" dt="2024-06-06T07:59:10.848" v="3312"/>
          <ac:picMkLst>
            <pc:docMk/>
            <pc:sldMk cId="1131250058" sldId="370"/>
            <ac:picMk id="4" creationId="{26A8D0C8-2C50-EEC5-3F5D-A0FE35B888E5}"/>
          </ac:picMkLst>
        </pc:picChg>
        <pc:picChg chg="mod">
          <ac:chgData name="VALERIO DI DOMENICO" userId="b0596598-e4ec-49c7-8cf8-579c17a7eea8" providerId="ADAL" clId="{2B6685D8-8AF3-4D42-A8E9-E51A178485D5}" dt="2024-06-06T08:07:50.026" v="3326" actId="14100"/>
          <ac:picMkLst>
            <pc:docMk/>
            <pc:sldMk cId="1131250058" sldId="370"/>
            <ac:picMk id="6" creationId="{F900BB5B-89C8-406B-E2E7-B26FAEE21BD0}"/>
          </ac:picMkLst>
        </pc:picChg>
        <pc:picChg chg="del mod">
          <ac:chgData name="VALERIO DI DOMENICO" userId="b0596598-e4ec-49c7-8cf8-579c17a7eea8" providerId="ADAL" clId="{2B6685D8-8AF3-4D42-A8E9-E51A178485D5}" dt="2024-06-06T07:59:09.888" v="3311" actId="478"/>
          <ac:picMkLst>
            <pc:docMk/>
            <pc:sldMk cId="1131250058" sldId="370"/>
            <ac:picMk id="2051" creationId="{8E1711F7-37A5-C1EE-542E-9BF79890FBBF}"/>
          </ac:picMkLst>
        </pc:picChg>
      </pc:sldChg>
      <pc:sldChg chg="addSp delSp modSp add mod">
        <pc:chgData name="VALERIO DI DOMENICO" userId="b0596598-e4ec-49c7-8cf8-579c17a7eea8" providerId="ADAL" clId="{2B6685D8-8AF3-4D42-A8E9-E51A178485D5}" dt="2024-06-06T08:13:00.931" v="3425" actId="403"/>
        <pc:sldMkLst>
          <pc:docMk/>
          <pc:sldMk cId="2826315367" sldId="371"/>
        </pc:sldMkLst>
        <pc:spChg chg="mod">
          <ac:chgData name="VALERIO DI DOMENICO" userId="b0596598-e4ec-49c7-8cf8-579c17a7eea8" providerId="ADAL" clId="{2B6685D8-8AF3-4D42-A8E9-E51A178485D5}" dt="2024-06-05T15:12:41" v="3202" actId="20577"/>
          <ac:spMkLst>
            <pc:docMk/>
            <pc:sldMk cId="2826315367" sldId="371"/>
            <ac:spMk id="2" creationId="{AB7167A2-B8A5-2DA2-C9D5-3905FA429B58}"/>
          </ac:spMkLst>
        </pc:spChg>
        <pc:spChg chg="mod">
          <ac:chgData name="VALERIO DI DOMENICO" userId="b0596598-e4ec-49c7-8cf8-579c17a7eea8" providerId="ADAL" clId="{2B6685D8-8AF3-4D42-A8E9-E51A178485D5}" dt="2024-06-06T08:13:00.931" v="3425" actId="403"/>
          <ac:spMkLst>
            <pc:docMk/>
            <pc:sldMk cId="2826315367" sldId="371"/>
            <ac:spMk id="3" creationId="{D3F37233-10BD-0AA4-9836-3EA421C12DF6}"/>
          </ac:spMkLst>
        </pc:spChg>
        <pc:picChg chg="add mod">
          <ac:chgData name="VALERIO DI DOMENICO" userId="b0596598-e4ec-49c7-8cf8-579c17a7eea8" providerId="ADAL" clId="{2B6685D8-8AF3-4D42-A8E9-E51A178485D5}" dt="2024-06-06T07:59:29.103" v="3315"/>
          <ac:picMkLst>
            <pc:docMk/>
            <pc:sldMk cId="2826315367" sldId="371"/>
            <ac:picMk id="4" creationId="{08346BCF-6975-57AB-191C-42F00B255F04}"/>
          </ac:picMkLst>
        </pc:picChg>
        <pc:picChg chg="mod">
          <ac:chgData name="VALERIO DI DOMENICO" userId="b0596598-e4ec-49c7-8cf8-579c17a7eea8" providerId="ADAL" clId="{2B6685D8-8AF3-4D42-A8E9-E51A178485D5}" dt="2024-06-06T08:12:04.592" v="3417" actId="1076"/>
          <ac:picMkLst>
            <pc:docMk/>
            <pc:sldMk cId="2826315367" sldId="371"/>
            <ac:picMk id="6" creationId="{0A1CA649-1016-AD3D-5F7F-E56D41C18859}"/>
          </ac:picMkLst>
        </pc:picChg>
        <pc:picChg chg="del mod">
          <ac:chgData name="VALERIO DI DOMENICO" userId="b0596598-e4ec-49c7-8cf8-579c17a7eea8" providerId="ADAL" clId="{2B6685D8-8AF3-4D42-A8E9-E51A178485D5}" dt="2024-06-06T07:59:28.181" v="3314" actId="478"/>
          <ac:picMkLst>
            <pc:docMk/>
            <pc:sldMk cId="2826315367" sldId="371"/>
            <ac:picMk id="2051" creationId="{8E1711F7-37A5-C1EE-542E-9BF79890FBBF}"/>
          </ac:picMkLst>
        </pc:picChg>
      </pc:sldChg>
      <pc:sldChg chg="addSp delSp modSp add del mod">
        <pc:chgData name="VALERIO DI DOMENICO" userId="b0596598-e4ec-49c7-8cf8-579c17a7eea8" providerId="ADAL" clId="{2B6685D8-8AF3-4D42-A8E9-E51A178485D5}" dt="2024-06-06T08:00:56.474" v="3320" actId="47"/>
        <pc:sldMkLst>
          <pc:docMk/>
          <pc:sldMk cId="2683983171" sldId="372"/>
        </pc:sldMkLst>
        <pc:spChg chg="mod">
          <ac:chgData name="VALERIO DI DOMENICO" userId="b0596598-e4ec-49c7-8cf8-579c17a7eea8" providerId="ADAL" clId="{2B6685D8-8AF3-4D42-A8E9-E51A178485D5}" dt="2024-06-05T15:12:47.202" v="3205" actId="20577"/>
          <ac:spMkLst>
            <pc:docMk/>
            <pc:sldMk cId="2683983171" sldId="372"/>
            <ac:spMk id="2" creationId="{AB7167A2-B8A5-2DA2-C9D5-3905FA429B58}"/>
          </ac:spMkLst>
        </pc:spChg>
        <pc:picChg chg="add mod">
          <ac:chgData name="VALERIO DI DOMENICO" userId="b0596598-e4ec-49c7-8cf8-579c17a7eea8" providerId="ADAL" clId="{2B6685D8-8AF3-4D42-A8E9-E51A178485D5}" dt="2024-06-06T07:59:44.277" v="3319" actId="1076"/>
          <ac:picMkLst>
            <pc:docMk/>
            <pc:sldMk cId="2683983171" sldId="372"/>
            <ac:picMk id="4" creationId="{726CACEB-4633-4251-EC19-DBCF47DDEE65}"/>
          </ac:picMkLst>
        </pc:picChg>
        <pc:picChg chg="del">
          <ac:chgData name="VALERIO DI DOMENICO" userId="b0596598-e4ec-49c7-8cf8-579c17a7eea8" providerId="ADAL" clId="{2B6685D8-8AF3-4D42-A8E9-E51A178485D5}" dt="2024-06-06T07:59:32.338" v="3316" actId="478"/>
          <ac:picMkLst>
            <pc:docMk/>
            <pc:sldMk cId="2683983171" sldId="372"/>
            <ac:picMk id="2051" creationId="{8E1711F7-37A5-C1EE-542E-9BF79890FBBF}"/>
          </ac:picMkLst>
        </pc:picChg>
      </pc:sldChg>
      <pc:sldChg chg="modSp mod">
        <pc:chgData name="VALERIO DI DOMENICO" userId="b0596598-e4ec-49c7-8cf8-579c17a7eea8" providerId="ADAL" clId="{2B6685D8-8AF3-4D42-A8E9-E51A178485D5}" dt="2024-06-06T09:16:30.604" v="3427" actId="14100"/>
        <pc:sldMkLst>
          <pc:docMk/>
          <pc:sldMk cId="1271639793" sldId="374"/>
        </pc:sldMkLst>
        <pc:cxnChg chg="mod">
          <ac:chgData name="VALERIO DI DOMENICO" userId="b0596598-e4ec-49c7-8cf8-579c17a7eea8" providerId="ADAL" clId="{2B6685D8-8AF3-4D42-A8E9-E51A178485D5}" dt="2024-06-06T09:16:30.604" v="3427" actId="14100"/>
          <ac:cxnSpMkLst>
            <pc:docMk/>
            <pc:sldMk cId="1271639793" sldId="374"/>
            <ac:cxnSpMk id="10" creationId="{5E8E24A6-B0DA-3580-E250-F71D666E2C8A}"/>
          </ac:cxnSpMkLst>
        </pc:cxnChg>
      </pc:sldChg>
      <pc:sldChg chg="addSp delSp modSp add mod">
        <pc:chgData name="VALERIO DI DOMENICO" userId="b0596598-e4ec-49c7-8cf8-579c17a7eea8" providerId="ADAL" clId="{2B6685D8-8AF3-4D42-A8E9-E51A178485D5}" dt="2024-06-06T08:12:25.557" v="3421" actId="1076"/>
        <pc:sldMkLst>
          <pc:docMk/>
          <pc:sldMk cId="2438054170" sldId="378"/>
        </pc:sldMkLst>
        <pc:spChg chg="mod">
          <ac:chgData name="VALERIO DI DOMENICO" userId="b0596598-e4ec-49c7-8cf8-579c17a7eea8" providerId="ADAL" clId="{2B6685D8-8AF3-4D42-A8E9-E51A178485D5}" dt="2024-06-05T15:34:15.185" v="3256" actId="20577"/>
          <ac:spMkLst>
            <pc:docMk/>
            <pc:sldMk cId="2438054170" sldId="378"/>
            <ac:spMk id="2" creationId="{1634F2D9-BAD7-6FF0-5BD8-150BD9B63863}"/>
          </ac:spMkLst>
        </pc:spChg>
        <pc:spChg chg="del">
          <ac:chgData name="VALERIO DI DOMENICO" userId="b0596598-e4ec-49c7-8cf8-579c17a7eea8" providerId="ADAL" clId="{2B6685D8-8AF3-4D42-A8E9-E51A178485D5}" dt="2024-06-05T15:34:48.514" v="3263" actId="478"/>
          <ac:spMkLst>
            <pc:docMk/>
            <pc:sldMk cId="2438054170" sldId="378"/>
            <ac:spMk id="3" creationId="{732EC17A-6928-F605-5D04-EA72C097CE65}"/>
          </ac:spMkLst>
        </pc:spChg>
        <pc:spChg chg="add del mod">
          <ac:chgData name="VALERIO DI DOMENICO" userId="b0596598-e4ec-49c7-8cf8-579c17a7eea8" providerId="ADAL" clId="{2B6685D8-8AF3-4D42-A8E9-E51A178485D5}" dt="2024-06-06T07:32:10.631" v="3284" actId="404"/>
          <ac:spMkLst>
            <pc:docMk/>
            <pc:sldMk cId="2438054170" sldId="378"/>
            <ac:spMk id="5" creationId="{87FCC35A-5E41-1D9F-7CFA-5AB66083A38E}"/>
          </ac:spMkLst>
        </pc:spChg>
        <pc:spChg chg="add del mod">
          <ac:chgData name="VALERIO DI DOMENICO" userId="b0596598-e4ec-49c7-8cf8-579c17a7eea8" providerId="ADAL" clId="{2B6685D8-8AF3-4D42-A8E9-E51A178485D5}" dt="2024-06-05T15:34:51.084" v="3264" actId="478"/>
          <ac:spMkLst>
            <pc:docMk/>
            <pc:sldMk cId="2438054170" sldId="378"/>
            <ac:spMk id="6" creationId="{B27CB85D-49CB-5F54-F485-105915907195}"/>
          </ac:spMkLst>
        </pc:spChg>
        <pc:picChg chg="add mod modCrop">
          <ac:chgData name="VALERIO DI DOMENICO" userId="b0596598-e4ec-49c7-8cf8-579c17a7eea8" providerId="ADAL" clId="{2B6685D8-8AF3-4D42-A8E9-E51A178485D5}" dt="2024-06-06T08:12:21.522" v="3420" actId="1076"/>
          <ac:picMkLst>
            <pc:docMk/>
            <pc:sldMk cId="2438054170" sldId="378"/>
            <ac:picMk id="3" creationId="{E662FFD0-7258-8A1F-A5C0-3D5A3103EF2D}"/>
          </ac:picMkLst>
        </pc:picChg>
        <pc:picChg chg="mod">
          <ac:chgData name="VALERIO DI DOMENICO" userId="b0596598-e4ec-49c7-8cf8-579c17a7eea8" providerId="ADAL" clId="{2B6685D8-8AF3-4D42-A8E9-E51A178485D5}" dt="2024-06-06T07:58:23.306" v="3305" actId="14100"/>
          <ac:picMkLst>
            <pc:docMk/>
            <pc:sldMk cId="2438054170" sldId="378"/>
            <ac:picMk id="4" creationId="{4453EC54-0689-5A7C-5E56-4CF94A6AB848}"/>
          </ac:picMkLst>
        </pc:picChg>
        <pc:picChg chg="mod modCrop">
          <ac:chgData name="VALERIO DI DOMENICO" userId="b0596598-e4ec-49c7-8cf8-579c17a7eea8" providerId="ADAL" clId="{2B6685D8-8AF3-4D42-A8E9-E51A178485D5}" dt="2024-06-06T08:12:25.557" v="3421" actId="1076"/>
          <ac:picMkLst>
            <pc:docMk/>
            <pc:sldMk cId="2438054170" sldId="378"/>
            <ac:picMk id="7" creationId="{1C137DBB-C931-F9CB-2C2D-2EB2BAE41BCD}"/>
          </ac:picMkLst>
        </pc:picChg>
        <pc:picChg chg="add del mod">
          <ac:chgData name="VALERIO DI DOMENICO" userId="b0596598-e4ec-49c7-8cf8-579c17a7eea8" providerId="ADAL" clId="{2B6685D8-8AF3-4D42-A8E9-E51A178485D5}" dt="2024-06-06T07:30:27.906" v="3277" actId="478"/>
          <ac:picMkLst>
            <pc:docMk/>
            <pc:sldMk cId="2438054170" sldId="378"/>
            <ac:picMk id="1026" creationId="{058A9343-21CB-28B2-E4F4-0E5931B098C3}"/>
          </ac:picMkLst>
        </pc:picChg>
      </pc:sldChg>
      <pc:sldChg chg="addSp delSp modSp new mod">
        <pc:chgData name="VALERIO DI DOMENICO" userId="b0596598-e4ec-49c7-8cf8-579c17a7eea8" providerId="ADAL" clId="{2B6685D8-8AF3-4D42-A8E9-E51A178485D5}" dt="2024-06-07T07:50:19.719" v="3475" actId="20577"/>
        <pc:sldMkLst>
          <pc:docMk/>
          <pc:sldMk cId="2179871838" sldId="381"/>
        </pc:sldMkLst>
        <pc:spChg chg="mod">
          <ac:chgData name="VALERIO DI DOMENICO" userId="b0596598-e4ec-49c7-8cf8-579c17a7eea8" providerId="ADAL" clId="{2B6685D8-8AF3-4D42-A8E9-E51A178485D5}" dt="2024-06-07T07:49:28.546" v="3457" actId="20577"/>
          <ac:spMkLst>
            <pc:docMk/>
            <pc:sldMk cId="2179871838" sldId="381"/>
            <ac:spMk id="2" creationId="{A5E61AB0-5338-A712-5A16-1456FF5A5078}"/>
          </ac:spMkLst>
        </pc:spChg>
        <pc:spChg chg="del">
          <ac:chgData name="VALERIO DI DOMENICO" userId="b0596598-e4ec-49c7-8cf8-579c17a7eea8" providerId="ADAL" clId="{2B6685D8-8AF3-4D42-A8E9-E51A178485D5}" dt="2024-06-07T07:48:03.617" v="3430"/>
          <ac:spMkLst>
            <pc:docMk/>
            <pc:sldMk cId="2179871838" sldId="381"/>
            <ac:spMk id="3" creationId="{5652D593-60DF-4C34-2266-202DE4F30BBF}"/>
          </ac:spMkLst>
        </pc:spChg>
        <pc:spChg chg="add mod">
          <ac:chgData name="VALERIO DI DOMENICO" userId="b0596598-e4ec-49c7-8cf8-579c17a7eea8" providerId="ADAL" clId="{2B6685D8-8AF3-4D42-A8E9-E51A178485D5}" dt="2024-06-07T07:50:19.719" v="3475" actId="20577"/>
          <ac:spMkLst>
            <pc:docMk/>
            <pc:sldMk cId="2179871838" sldId="381"/>
            <ac:spMk id="4" creationId="{D10388C0-8066-C1C6-C976-7E6E585A20C0}"/>
          </ac:spMkLst>
        </pc:spChg>
      </pc:sldChg>
      <pc:sldChg chg="addSp delSp modSp new mod">
        <pc:chgData name="VALERIO DI DOMENICO" userId="b0596598-e4ec-49c7-8cf8-579c17a7eea8" providerId="ADAL" clId="{2B6685D8-8AF3-4D42-A8E9-E51A178485D5}" dt="2024-06-07T07:52:15.185" v="3541" actId="1076"/>
        <pc:sldMkLst>
          <pc:docMk/>
          <pc:sldMk cId="387968120" sldId="382"/>
        </pc:sldMkLst>
        <pc:spChg chg="mod">
          <ac:chgData name="VALERIO DI DOMENICO" userId="b0596598-e4ec-49c7-8cf8-579c17a7eea8" providerId="ADAL" clId="{2B6685D8-8AF3-4D42-A8E9-E51A178485D5}" dt="2024-06-07T07:50:48.805" v="3476"/>
          <ac:spMkLst>
            <pc:docMk/>
            <pc:sldMk cId="387968120" sldId="382"/>
            <ac:spMk id="2" creationId="{EA836917-E32A-3990-742E-CE56F79A45CB}"/>
          </ac:spMkLst>
        </pc:spChg>
        <pc:spChg chg="del mod">
          <ac:chgData name="VALERIO DI DOMENICO" userId="b0596598-e4ec-49c7-8cf8-579c17a7eea8" providerId="ADAL" clId="{2B6685D8-8AF3-4D42-A8E9-E51A178485D5}" dt="2024-06-07T07:51:00.086" v="3488" actId="22"/>
          <ac:spMkLst>
            <pc:docMk/>
            <pc:sldMk cId="387968120" sldId="382"/>
            <ac:spMk id="3" creationId="{B0662983-BC18-5D57-AA57-7D1C5C9E25F6}"/>
          </ac:spMkLst>
        </pc:spChg>
        <pc:spChg chg="add mod">
          <ac:chgData name="VALERIO DI DOMENICO" userId="b0596598-e4ec-49c7-8cf8-579c17a7eea8" providerId="ADAL" clId="{2B6685D8-8AF3-4D42-A8E9-E51A178485D5}" dt="2024-06-07T07:52:15.185" v="3541" actId="1076"/>
          <ac:spMkLst>
            <pc:docMk/>
            <pc:sldMk cId="387968120" sldId="382"/>
            <ac:spMk id="7" creationId="{C68C6A60-F203-C20F-41D4-EB8330568FC8}"/>
          </ac:spMkLst>
        </pc:spChg>
        <pc:picChg chg="add del mod ord">
          <ac:chgData name="VALERIO DI DOMENICO" userId="b0596598-e4ec-49c7-8cf8-579c17a7eea8" providerId="ADAL" clId="{2B6685D8-8AF3-4D42-A8E9-E51A178485D5}" dt="2024-06-07T07:51:19.476" v="3490" actId="478"/>
          <ac:picMkLst>
            <pc:docMk/>
            <pc:sldMk cId="387968120" sldId="382"/>
            <ac:picMk id="5" creationId="{D7A56962-8FCA-DB13-40D4-114B702CE1F2}"/>
          </ac:picMkLst>
        </pc:picChg>
      </pc:sldChg>
      <pc:sldChg chg="addSp modSp">
        <pc:chgData name="VALERIO DI DOMENICO" userId="b0596598-e4ec-49c7-8cf8-579c17a7eea8" providerId="ADAL" clId="{2B6685D8-8AF3-4D42-A8E9-E51A178485D5}" dt="2024-06-12T13:31:49.642" v="3572" actId="1076"/>
        <pc:sldMkLst>
          <pc:docMk/>
          <pc:sldMk cId="75242553" sldId="384"/>
        </pc:sldMkLst>
        <pc:picChg chg="mod">
          <ac:chgData name="VALERIO DI DOMENICO" userId="b0596598-e4ec-49c7-8cf8-579c17a7eea8" providerId="ADAL" clId="{2B6685D8-8AF3-4D42-A8E9-E51A178485D5}" dt="2024-06-12T13:31:26.034" v="3564" actId="1076"/>
          <ac:picMkLst>
            <pc:docMk/>
            <pc:sldMk cId="75242553" sldId="384"/>
            <ac:picMk id="10" creationId="{73626854-AD71-ED57-4D13-32AF3EB38EA0}"/>
          </ac:picMkLst>
        </pc:picChg>
        <pc:picChg chg="add mod">
          <ac:chgData name="VALERIO DI DOMENICO" userId="b0596598-e4ec-49c7-8cf8-579c17a7eea8" providerId="ADAL" clId="{2B6685D8-8AF3-4D42-A8E9-E51A178485D5}" dt="2024-06-12T13:31:49.642" v="3572" actId="1076"/>
          <ac:picMkLst>
            <pc:docMk/>
            <pc:sldMk cId="75242553" sldId="384"/>
            <ac:picMk id="1026" creationId="{1918A7EF-1777-E9C1-2854-87382CD0EADB}"/>
          </ac:picMkLst>
        </pc:picChg>
      </pc:sldChg>
      <pc:sldChg chg="modSp mod">
        <pc:chgData name="VALERIO DI DOMENICO" userId="b0596598-e4ec-49c7-8cf8-579c17a7eea8" providerId="ADAL" clId="{2B6685D8-8AF3-4D42-A8E9-E51A178485D5}" dt="2024-06-12T15:00:28.279" v="3574" actId="1076"/>
        <pc:sldMkLst>
          <pc:docMk/>
          <pc:sldMk cId="1640593838" sldId="385"/>
        </pc:sldMkLst>
        <pc:picChg chg="mod">
          <ac:chgData name="VALERIO DI DOMENICO" userId="b0596598-e4ec-49c7-8cf8-579c17a7eea8" providerId="ADAL" clId="{2B6685D8-8AF3-4D42-A8E9-E51A178485D5}" dt="2024-06-12T15:00:28.279" v="3574" actId="1076"/>
          <ac:picMkLst>
            <pc:docMk/>
            <pc:sldMk cId="1640593838" sldId="385"/>
            <ac:picMk id="10" creationId="{73626854-AD71-ED57-4D13-32AF3EB38EA0}"/>
          </ac:picMkLst>
        </pc:picChg>
      </pc:sldChg>
      <pc:sldChg chg="delSp modSp new mod">
        <pc:chgData name="VALERIO DI DOMENICO" userId="b0596598-e4ec-49c7-8cf8-579c17a7eea8" providerId="ADAL" clId="{2B6685D8-8AF3-4D42-A8E9-E51A178485D5}" dt="2024-06-13T12:50:35.124" v="4202" actId="1076"/>
        <pc:sldMkLst>
          <pc:docMk/>
          <pc:sldMk cId="2183260873" sldId="387"/>
        </pc:sldMkLst>
        <pc:spChg chg="del">
          <ac:chgData name="VALERIO DI DOMENICO" userId="b0596598-e4ec-49c7-8cf8-579c17a7eea8" providerId="ADAL" clId="{2B6685D8-8AF3-4D42-A8E9-E51A178485D5}" dt="2024-06-13T06:40:08.625" v="3602" actId="478"/>
          <ac:spMkLst>
            <pc:docMk/>
            <pc:sldMk cId="2183260873" sldId="387"/>
            <ac:spMk id="2" creationId="{4AB10C38-99A3-634A-AE5C-6505808B61A2}"/>
          </ac:spMkLst>
        </pc:spChg>
        <pc:spChg chg="mod">
          <ac:chgData name="VALERIO DI DOMENICO" userId="b0596598-e4ec-49c7-8cf8-579c17a7eea8" providerId="ADAL" clId="{2B6685D8-8AF3-4D42-A8E9-E51A178485D5}" dt="2024-06-13T12:50:33.180" v="4201" actId="27636"/>
          <ac:spMkLst>
            <pc:docMk/>
            <pc:sldMk cId="2183260873" sldId="387"/>
            <ac:spMk id="3" creationId="{6B6C5CE7-E0DB-9637-55AC-5BA86A9A3626}"/>
          </ac:spMkLst>
        </pc:spChg>
        <pc:picChg chg="mod">
          <ac:chgData name="VALERIO DI DOMENICO" userId="b0596598-e4ec-49c7-8cf8-579c17a7eea8" providerId="ADAL" clId="{2B6685D8-8AF3-4D42-A8E9-E51A178485D5}" dt="2024-06-13T12:50:35.124" v="4202" actId="1076"/>
          <ac:picMkLst>
            <pc:docMk/>
            <pc:sldMk cId="2183260873" sldId="387"/>
            <ac:picMk id="2" creationId="{8D5ED7F3-9BAE-0399-C922-C75A9A82810A}"/>
          </ac:picMkLst>
        </pc:picChg>
      </pc:sldChg>
      <pc:sldChg chg="add del">
        <pc:chgData name="VALERIO DI DOMENICO" userId="b0596598-e4ec-49c7-8cf8-579c17a7eea8" providerId="ADAL" clId="{2B6685D8-8AF3-4D42-A8E9-E51A178485D5}" dt="2024-06-13T07:25:17.219" v="4154" actId="47"/>
        <pc:sldMkLst>
          <pc:docMk/>
          <pc:sldMk cId="716738569" sldId="388"/>
        </pc:sldMkLst>
      </pc:sldChg>
      <pc:sldChg chg="delSp modSp add mod">
        <pc:chgData name="VALERIO DI DOMENICO" userId="b0596598-e4ec-49c7-8cf8-579c17a7eea8" providerId="ADAL" clId="{2B6685D8-8AF3-4D42-A8E9-E51A178485D5}" dt="2024-06-13T12:55:43.784" v="4206" actId="1076"/>
        <pc:sldMkLst>
          <pc:docMk/>
          <pc:sldMk cId="2643219421" sldId="388"/>
        </pc:sldMkLst>
        <pc:spChg chg="mod">
          <ac:chgData name="VALERIO DI DOMENICO" userId="b0596598-e4ec-49c7-8cf8-579c17a7eea8" providerId="ADAL" clId="{2B6685D8-8AF3-4D42-A8E9-E51A178485D5}" dt="2024-06-13T07:25:54.884" v="4164" actId="122"/>
          <ac:spMkLst>
            <pc:docMk/>
            <pc:sldMk cId="2643219421" sldId="388"/>
            <ac:spMk id="4" creationId="{B7C72B19-C9EE-94B0-A2F4-5BB6CE5671AA}"/>
          </ac:spMkLst>
        </pc:spChg>
        <pc:spChg chg="mod">
          <ac:chgData name="VALERIO DI DOMENICO" userId="b0596598-e4ec-49c7-8cf8-579c17a7eea8" providerId="ADAL" clId="{2B6685D8-8AF3-4D42-A8E9-E51A178485D5}" dt="2024-06-13T12:55:38.968" v="4205" actId="1076"/>
          <ac:spMkLst>
            <pc:docMk/>
            <pc:sldMk cId="2643219421" sldId="388"/>
            <ac:spMk id="10" creationId="{7A247AD6-FF05-976B-3C63-EF7B7E19432F}"/>
          </ac:spMkLst>
        </pc:spChg>
        <pc:picChg chg="mod">
          <ac:chgData name="VALERIO DI DOMENICO" userId="b0596598-e4ec-49c7-8cf8-579c17a7eea8" providerId="ADAL" clId="{2B6685D8-8AF3-4D42-A8E9-E51A178485D5}" dt="2024-06-13T12:55:43.784" v="4206" actId="1076"/>
          <ac:picMkLst>
            <pc:docMk/>
            <pc:sldMk cId="2643219421" sldId="388"/>
            <ac:picMk id="2" creationId="{42993192-FC3F-43A1-82F1-5A8CF81AB302}"/>
          </ac:picMkLst>
        </pc:picChg>
        <pc:picChg chg="del mod">
          <ac:chgData name="VALERIO DI DOMENICO" userId="b0596598-e4ec-49c7-8cf8-579c17a7eea8" providerId="ADAL" clId="{2B6685D8-8AF3-4D42-A8E9-E51A178485D5}" dt="2024-06-13T07:25:23.975" v="4157" actId="478"/>
          <ac:picMkLst>
            <pc:docMk/>
            <pc:sldMk cId="2643219421" sldId="388"/>
            <ac:picMk id="9" creationId="{805B3ED0-2B51-BC4E-BFC2-CDCCE54F6495}"/>
          </ac:picMkLst>
        </pc:picChg>
      </pc:sldChg>
      <pc:sldChg chg="add del">
        <pc:chgData name="VALERIO DI DOMENICO" userId="b0596598-e4ec-49c7-8cf8-579c17a7eea8" providerId="ADAL" clId="{2B6685D8-8AF3-4D42-A8E9-E51A178485D5}" dt="2024-06-13T07:25:32.770" v="4160"/>
        <pc:sldMkLst>
          <pc:docMk/>
          <pc:sldMk cId="1395391964" sldId="38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96C00B-61BD-48C0-9118-1369CC908B43}" type="datetimeFigureOut">
              <a:rPr lang="it-IT" smtClean="0"/>
              <a:t>16/06/2024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FA1C2F-9F02-470E-90E0-AA187BE5FD33}" type="slidenum">
              <a:rPr lang="it-IT" smtClean="0"/>
              <a:t>‹N›</a:t>
            </a:fld>
            <a:endParaRPr lang="it-IT"/>
          </a:p>
        </p:txBody>
      </p:sp>
    </p:spTree>
    <p:extLst>
      <p:ext uri="{BB962C8B-B14F-4D97-AF65-F5344CB8AC3E}">
        <p14:creationId xmlns:p14="http://schemas.microsoft.com/office/powerpoint/2010/main" val="2489384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3</a:t>
            </a:fld>
            <a:endParaRPr lang="it-IT"/>
          </a:p>
        </p:txBody>
      </p:sp>
    </p:spTree>
    <p:extLst>
      <p:ext uri="{BB962C8B-B14F-4D97-AF65-F5344CB8AC3E}">
        <p14:creationId xmlns:p14="http://schemas.microsoft.com/office/powerpoint/2010/main" val="3930840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15</a:t>
            </a:fld>
            <a:endParaRPr lang="it-IT"/>
          </a:p>
        </p:txBody>
      </p:sp>
    </p:spTree>
    <p:extLst>
      <p:ext uri="{BB962C8B-B14F-4D97-AF65-F5344CB8AC3E}">
        <p14:creationId xmlns:p14="http://schemas.microsoft.com/office/powerpoint/2010/main" val="1370644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16</a:t>
            </a:fld>
            <a:endParaRPr lang="it-IT"/>
          </a:p>
        </p:txBody>
      </p:sp>
    </p:spTree>
    <p:extLst>
      <p:ext uri="{BB962C8B-B14F-4D97-AF65-F5344CB8AC3E}">
        <p14:creationId xmlns:p14="http://schemas.microsoft.com/office/powerpoint/2010/main" val="3761109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17</a:t>
            </a:fld>
            <a:endParaRPr lang="it-IT"/>
          </a:p>
        </p:txBody>
      </p:sp>
    </p:spTree>
    <p:extLst>
      <p:ext uri="{BB962C8B-B14F-4D97-AF65-F5344CB8AC3E}">
        <p14:creationId xmlns:p14="http://schemas.microsoft.com/office/powerpoint/2010/main" val="2094975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18</a:t>
            </a:fld>
            <a:endParaRPr lang="it-IT"/>
          </a:p>
        </p:txBody>
      </p:sp>
    </p:spTree>
    <p:extLst>
      <p:ext uri="{BB962C8B-B14F-4D97-AF65-F5344CB8AC3E}">
        <p14:creationId xmlns:p14="http://schemas.microsoft.com/office/powerpoint/2010/main" val="4236817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19</a:t>
            </a:fld>
            <a:endParaRPr lang="it-IT"/>
          </a:p>
        </p:txBody>
      </p:sp>
    </p:spTree>
    <p:extLst>
      <p:ext uri="{BB962C8B-B14F-4D97-AF65-F5344CB8AC3E}">
        <p14:creationId xmlns:p14="http://schemas.microsoft.com/office/powerpoint/2010/main" val="843543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20</a:t>
            </a:fld>
            <a:endParaRPr lang="it-IT"/>
          </a:p>
        </p:txBody>
      </p:sp>
    </p:spTree>
    <p:extLst>
      <p:ext uri="{BB962C8B-B14F-4D97-AF65-F5344CB8AC3E}">
        <p14:creationId xmlns:p14="http://schemas.microsoft.com/office/powerpoint/2010/main" val="3952628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21</a:t>
            </a:fld>
            <a:endParaRPr lang="it-IT"/>
          </a:p>
        </p:txBody>
      </p:sp>
    </p:spTree>
    <p:extLst>
      <p:ext uri="{BB962C8B-B14F-4D97-AF65-F5344CB8AC3E}">
        <p14:creationId xmlns:p14="http://schemas.microsoft.com/office/powerpoint/2010/main" val="2349777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22</a:t>
            </a:fld>
            <a:endParaRPr lang="it-IT"/>
          </a:p>
        </p:txBody>
      </p:sp>
    </p:spTree>
    <p:extLst>
      <p:ext uri="{BB962C8B-B14F-4D97-AF65-F5344CB8AC3E}">
        <p14:creationId xmlns:p14="http://schemas.microsoft.com/office/powerpoint/2010/main" val="896272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23</a:t>
            </a:fld>
            <a:endParaRPr lang="it-IT"/>
          </a:p>
        </p:txBody>
      </p:sp>
    </p:spTree>
    <p:extLst>
      <p:ext uri="{BB962C8B-B14F-4D97-AF65-F5344CB8AC3E}">
        <p14:creationId xmlns:p14="http://schemas.microsoft.com/office/powerpoint/2010/main" val="1405540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24</a:t>
            </a:fld>
            <a:endParaRPr lang="it-IT"/>
          </a:p>
        </p:txBody>
      </p:sp>
    </p:spTree>
    <p:extLst>
      <p:ext uri="{BB962C8B-B14F-4D97-AF65-F5344CB8AC3E}">
        <p14:creationId xmlns:p14="http://schemas.microsoft.com/office/powerpoint/2010/main" val="1069034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4</a:t>
            </a:fld>
            <a:endParaRPr lang="it-IT"/>
          </a:p>
        </p:txBody>
      </p:sp>
    </p:spTree>
    <p:extLst>
      <p:ext uri="{BB962C8B-B14F-4D97-AF65-F5344CB8AC3E}">
        <p14:creationId xmlns:p14="http://schemas.microsoft.com/office/powerpoint/2010/main" val="2935544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25</a:t>
            </a:fld>
            <a:endParaRPr lang="it-IT"/>
          </a:p>
        </p:txBody>
      </p:sp>
    </p:spTree>
    <p:extLst>
      <p:ext uri="{BB962C8B-B14F-4D97-AF65-F5344CB8AC3E}">
        <p14:creationId xmlns:p14="http://schemas.microsoft.com/office/powerpoint/2010/main" val="788996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26</a:t>
            </a:fld>
            <a:endParaRPr lang="it-IT"/>
          </a:p>
        </p:txBody>
      </p:sp>
    </p:spTree>
    <p:extLst>
      <p:ext uri="{BB962C8B-B14F-4D97-AF65-F5344CB8AC3E}">
        <p14:creationId xmlns:p14="http://schemas.microsoft.com/office/powerpoint/2010/main" val="3645562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27</a:t>
            </a:fld>
            <a:endParaRPr lang="it-IT"/>
          </a:p>
        </p:txBody>
      </p:sp>
    </p:spTree>
    <p:extLst>
      <p:ext uri="{BB962C8B-B14F-4D97-AF65-F5344CB8AC3E}">
        <p14:creationId xmlns:p14="http://schemas.microsoft.com/office/powerpoint/2010/main" val="309902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28</a:t>
            </a:fld>
            <a:endParaRPr lang="it-IT"/>
          </a:p>
        </p:txBody>
      </p:sp>
    </p:spTree>
    <p:extLst>
      <p:ext uri="{BB962C8B-B14F-4D97-AF65-F5344CB8AC3E}">
        <p14:creationId xmlns:p14="http://schemas.microsoft.com/office/powerpoint/2010/main" val="1927119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29</a:t>
            </a:fld>
            <a:endParaRPr lang="it-IT"/>
          </a:p>
        </p:txBody>
      </p:sp>
    </p:spTree>
    <p:extLst>
      <p:ext uri="{BB962C8B-B14F-4D97-AF65-F5344CB8AC3E}">
        <p14:creationId xmlns:p14="http://schemas.microsoft.com/office/powerpoint/2010/main" val="641260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30</a:t>
            </a:fld>
            <a:endParaRPr lang="it-IT"/>
          </a:p>
        </p:txBody>
      </p:sp>
    </p:spTree>
    <p:extLst>
      <p:ext uri="{BB962C8B-B14F-4D97-AF65-F5344CB8AC3E}">
        <p14:creationId xmlns:p14="http://schemas.microsoft.com/office/powerpoint/2010/main" val="817100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31</a:t>
            </a:fld>
            <a:endParaRPr lang="it-IT"/>
          </a:p>
        </p:txBody>
      </p:sp>
    </p:spTree>
    <p:extLst>
      <p:ext uri="{BB962C8B-B14F-4D97-AF65-F5344CB8AC3E}">
        <p14:creationId xmlns:p14="http://schemas.microsoft.com/office/powerpoint/2010/main" val="2223862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32</a:t>
            </a:fld>
            <a:endParaRPr lang="it-IT"/>
          </a:p>
        </p:txBody>
      </p:sp>
    </p:spTree>
    <p:extLst>
      <p:ext uri="{BB962C8B-B14F-4D97-AF65-F5344CB8AC3E}">
        <p14:creationId xmlns:p14="http://schemas.microsoft.com/office/powerpoint/2010/main" val="15856528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33</a:t>
            </a:fld>
            <a:endParaRPr lang="it-IT"/>
          </a:p>
        </p:txBody>
      </p:sp>
    </p:spTree>
    <p:extLst>
      <p:ext uri="{BB962C8B-B14F-4D97-AF65-F5344CB8AC3E}">
        <p14:creationId xmlns:p14="http://schemas.microsoft.com/office/powerpoint/2010/main" val="58618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34</a:t>
            </a:fld>
            <a:endParaRPr lang="it-IT"/>
          </a:p>
        </p:txBody>
      </p:sp>
    </p:spTree>
    <p:extLst>
      <p:ext uri="{BB962C8B-B14F-4D97-AF65-F5344CB8AC3E}">
        <p14:creationId xmlns:p14="http://schemas.microsoft.com/office/powerpoint/2010/main" val="2821508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5</a:t>
            </a:fld>
            <a:endParaRPr lang="it-IT"/>
          </a:p>
        </p:txBody>
      </p:sp>
    </p:spTree>
    <p:extLst>
      <p:ext uri="{BB962C8B-B14F-4D97-AF65-F5344CB8AC3E}">
        <p14:creationId xmlns:p14="http://schemas.microsoft.com/office/powerpoint/2010/main" val="1824628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35</a:t>
            </a:fld>
            <a:endParaRPr lang="it-IT"/>
          </a:p>
        </p:txBody>
      </p:sp>
    </p:spTree>
    <p:extLst>
      <p:ext uri="{BB962C8B-B14F-4D97-AF65-F5344CB8AC3E}">
        <p14:creationId xmlns:p14="http://schemas.microsoft.com/office/powerpoint/2010/main" val="28930099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36</a:t>
            </a:fld>
            <a:endParaRPr lang="it-IT"/>
          </a:p>
        </p:txBody>
      </p:sp>
    </p:spTree>
    <p:extLst>
      <p:ext uri="{BB962C8B-B14F-4D97-AF65-F5344CB8AC3E}">
        <p14:creationId xmlns:p14="http://schemas.microsoft.com/office/powerpoint/2010/main" val="3702665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37</a:t>
            </a:fld>
            <a:endParaRPr lang="it-IT"/>
          </a:p>
        </p:txBody>
      </p:sp>
    </p:spTree>
    <p:extLst>
      <p:ext uri="{BB962C8B-B14F-4D97-AF65-F5344CB8AC3E}">
        <p14:creationId xmlns:p14="http://schemas.microsoft.com/office/powerpoint/2010/main" val="1755203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38</a:t>
            </a:fld>
            <a:endParaRPr lang="it-IT"/>
          </a:p>
        </p:txBody>
      </p:sp>
    </p:spTree>
    <p:extLst>
      <p:ext uri="{BB962C8B-B14F-4D97-AF65-F5344CB8AC3E}">
        <p14:creationId xmlns:p14="http://schemas.microsoft.com/office/powerpoint/2010/main" val="3403841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39</a:t>
            </a:fld>
            <a:endParaRPr lang="it-IT"/>
          </a:p>
        </p:txBody>
      </p:sp>
    </p:spTree>
    <p:extLst>
      <p:ext uri="{BB962C8B-B14F-4D97-AF65-F5344CB8AC3E}">
        <p14:creationId xmlns:p14="http://schemas.microsoft.com/office/powerpoint/2010/main" val="1428351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40</a:t>
            </a:fld>
            <a:endParaRPr lang="it-IT"/>
          </a:p>
        </p:txBody>
      </p:sp>
    </p:spTree>
    <p:extLst>
      <p:ext uri="{BB962C8B-B14F-4D97-AF65-F5344CB8AC3E}">
        <p14:creationId xmlns:p14="http://schemas.microsoft.com/office/powerpoint/2010/main" val="10512806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41</a:t>
            </a:fld>
            <a:endParaRPr lang="it-IT"/>
          </a:p>
        </p:txBody>
      </p:sp>
    </p:spTree>
    <p:extLst>
      <p:ext uri="{BB962C8B-B14F-4D97-AF65-F5344CB8AC3E}">
        <p14:creationId xmlns:p14="http://schemas.microsoft.com/office/powerpoint/2010/main" val="4139937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42</a:t>
            </a:fld>
            <a:endParaRPr lang="it-IT"/>
          </a:p>
        </p:txBody>
      </p:sp>
    </p:spTree>
    <p:extLst>
      <p:ext uri="{BB962C8B-B14F-4D97-AF65-F5344CB8AC3E}">
        <p14:creationId xmlns:p14="http://schemas.microsoft.com/office/powerpoint/2010/main" val="2352612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43</a:t>
            </a:fld>
            <a:endParaRPr lang="it-IT"/>
          </a:p>
        </p:txBody>
      </p:sp>
    </p:spTree>
    <p:extLst>
      <p:ext uri="{BB962C8B-B14F-4D97-AF65-F5344CB8AC3E}">
        <p14:creationId xmlns:p14="http://schemas.microsoft.com/office/powerpoint/2010/main" val="3011931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44</a:t>
            </a:fld>
            <a:endParaRPr lang="it-IT"/>
          </a:p>
        </p:txBody>
      </p:sp>
    </p:spTree>
    <p:extLst>
      <p:ext uri="{BB962C8B-B14F-4D97-AF65-F5344CB8AC3E}">
        <p14:creationId xmlns:p14="http://schemas.microsoft.com/office/powerpoint/2010/main" val="2271912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6</a:t>
            </a:fld>
            <a:endParaRPr lang="it-IT"/>
          </a:p>
        </p:txBody>
      </p:sp>
    </p:spTree>
    <p:extLst>
      <p:ext uri="{BB962C8B-B14F-4D97-AF65-F5344CB8AC3E}">
        <p14:creationId xmlns:p14="http://schemas.microsoft.com/office/powerpoint/2010/main" val="1131518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45</a:t>
            </a:fld>
            <a:endParaRPr lang="it-IT"/>
          </a:p>
        </p:txBody>
      </p:sp>
    </p:spTree>
    <p:extLst>
      <p:ext uri="{BB962C8B-B14F-4D97-AF65-F5344CB8AC3E}">
        <p14:creationId xmlns:p14="http://schemas.microsoft.com/office/powerpoint/2010/main" val="7069896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46</a:t>
            </a:fld>
            <a:endParaRPr lang="it-IT"/>
          </a:p>
        </p:txBody>
      </p:sp>
    </p:spTree>
    <p:extLst>
      <p:ext uri="{BB962C8B-B14F-4D97-AF65-F5344CB8AC3E}">
        <p14:creationId xmlns:p14="http://schemas.microsoft.com/office/powerpoint/2010/main" val="41449244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47</a:t>
            </a:fld>
            <a:endParaRPr lang="it-IT"/>
          </a:p>
        </p:txBody>
      </p:sp>
    </p:spTree>
    <p:extLst>
      <p:ext uri="{BB962C8B-B14F-4D97-AF65-F5344CB8AC3E}">
        <p14:creationId xmlns:p14="http://schemas.microsoft.com/office/powerpoint/2010/main" val="29834738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48</a:t>
            </a:fld>
            <a:endParaRPr lang="it-IT"/>
          </a:p>
        </p:txBody>
      </p:sp>
    </p:spTree>
    <p:extLst>
      <p:ext uri="{BB962C8B-B14F-4D97-AF65-F5344CB8AC3E}">
        <p14:creationId xmlns:p14="http://schemas.microsoft.com/office/powerpoint/2010/main" val="3417760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49</a:t>
            </a:fld>
            <a:endParaRPr lang="it-IT"/>
          </a:p>
        </p:txBody>
      </p:sp>
    </p:spTree>
    <p:extLst>
      <p:ext uri="{BB962C8B-B14F-4D97-AF65-F5344CB8AC3E}">
        <p14:creationId xmlns:p14="http://schemas.microsoft.com/office/powerpoint/2010/main" val="36504211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50</a:t>
            </a:fld>
            <a:endParaRPr lang="it-IT"/>
          </a:p>
        </p:txBody>
      </p:sp>
    </p:spTree>
    <p:extLst>
      <p:ext uri="{BB962C8B-B14F-4D97-AF65-F5344CB8AC3E}">
        <p14:creationId xmlns:p14="http://schemas.microsoft.com/office/powerpoint/2010/main" val="23718575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51</a:t>
            </a:fld>
            <a:endParaRPr lang="it-IT"/>
          </a:p>
        </p:txBody>
      </p:sp>
    </p:spTree>
    <p:extLst>
      <p:ext uri="{BB962C8B-B14F-4D97-AF65-F5344CB8AC3E}">
        <p14:creationId xmlns:p14="http://schemas.microsoft.com/office/powerpoint/2010/main" val="19329055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52</a:t>
            </a:fld>
            <a:endParaRPr lang="it-IT"/>
          </a:p>
        </p:txBody>
      </p:sp>
    </p:spTree>
    <p:extLst>
      <p:ext uri="{BB962C8B-B14F-4D97-AF65-F5344CB8AC3E}">
        <p14:creationId xmlns:p14="http://schemas.microsoft.com/office/powerpoint/2010/main" val="10816034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53</a:t>
            </a:fld>
            <a:endParaRPr lang="it-IT"/>
          </a:p>
        </p:txBody>
      </p:sp>
    </p:spTree>
    <p:extLst>
      <p:ext uri="{BB962C8B-B14F-4D97-AF65-F5344CB8AC3E}">
        <p14:creationId xmlns:p14="http://schemas.microsoft.com/office/powerpoint/2010/main" val="13610065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54</a:t>
            </a:fld>
            <a:endParaRPr lang="it-IT"/>
          </a:p>
        </p:txBody>
      </p:sp>
    </p:spTree>
    <p:extLst>
      <p:ext uri="{BB962C8B-B14F-4D97-AF65-F5344CB8AC3E}">
        <p14:creationId xmlns:p14="http://schemas.microsoft.com/office/powerpoint/2010/main" val="2809937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7</a:t>
            </a:fld>
            <a:endParaRPr lang="it-IT"/>
          </a:p>
        </p:txBody>
      </p:sp>
    </p:spTree>
    <p:extLst>
      <p:ext uri="{BB962C8B-B14F-4D97-AF65-F5344CB8AC3E}">
        <p14:creationId xmlns:p14="http://schemas.microsoft.com/office/powerpoint/2010/main" val="42330750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55</a:t>
            </a:fld>
            <a:endParaRPr lang="it-IT"/>
          </a:p>
        </p:txBody>
      </p:sp>
    </p:spTree>
    <p:extLst>
      <p:ext uri="{BB962C8B-B14F-4D97-AF65-F5344CB8AC3E}">
        <p14:creationId xmlns:p14="http://schemas.microsoft.com/office/powerpoint/2010/main" val="41578669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56</a:t>
            </a:fld>
            <a:endParaRPr lang="it-IT"/>
          </a:p>
        </p:txBody>
      </p:sp>
    </p:spTree>
    <p:extLst>
      <p:ext uri="{BB962C8B-B14F-4D97-AF65-F5344CB8AC3E}">
        <p14:creationId xmlns:p14="http://schemas.microsoft.com/office/powerpoint/2010/main" val="14633149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57</a:t>
            </a:fld>
            <a:endParaRPr lang="it-IT"/>
          </a:p>
        </p:txBody>
      </p:sp>
    </p:spTree>
    <p:extLst>
      <p:ext uri="{BB962C8B-B14F-4D97-AF65-F5344CB8AC3E}">
        <p14:creationId xmlns:p14="http://schemas.microsoft.com/office/powerpoint/2010/main" val="35523318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58</a:t>
            </a:fld>
            <a:endParaRPr lang="it-IT"/>
          </a:p>
        </p:txBody>
      </p:sp>
    </p:spTree>
    <p:extLst>
      <p:ext uri="{BB962C8B-B14F-4D97-AF65-F5344CB8AC3E}">
        <p14:creationId xmlns:p14="http://schemas.microsoft.com/office/powerpoint/2010/main" val="8813481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60</a:t>
            </a:fld>
            <a:endParaRPr lang="it-IT"/>
          </a:p>
        </p:txBody>
      </p:sp>
    </p:spTree>
    <p:extLst>
      <p:ext uri="{BB962C8B-B14F-4D97-AF65-F5344CB8AC3E}">
        <p14:creationId xmlns:p14="http://schemas.microsoft.com/office/powerpoint/2010/main" val="40297159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61</a:t>
            </a:fld>
            <a:endParaRPr lang="it-IT"/>
          </a:p>
        </p:txBody>
      </p:sp>
    </p:spTree>
    <p:extLst>
      <p:ext uri="{BB962C8B-B14F-4D97-AF65-F5344CB8AC3E}">
        <p14:creationId xmlns:p14="http://schemas.microsoft.com/office/powerpoint/2010/main" val="6131401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62</a:t>
            </a:fld>
            <a:endParaRPr lang="it-IT"/>
          </a:p>
        </p:txBody>
      </p:sp>
    </p:spTree>
    <p:extLst>
      <p:ext uri="{BB962C8B-B14F-4D97-AF65-F5344CB8AC3E}">
        <p14:creationId xmlns:p14="http://schemas.microsoft.com/office/powerpoint/2010/main" val="30971696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63</a:t>
            </a:fld>
            <a:endParaRPr lang="it-IT"/>
          </a:p>
        </p:txBody>
      </p:sp>
    </p:spTree>
    <p:extLst>
      <p:ext uri="{BB962C8B-B14F-4D97-AF65-F5344CB8AC3E}">
        <p14:creationId xmlns:p14="http://schemas.microsoft.com/office/powerpoint/2010/main" val="2004233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11</a:t>
            </a:fld>
            <a:endParaRPr lang="it-IT"/>
          </a:p>
        </p:txBody>
      </p:sp>
    </p:spTree>
    <p:extLst>
      <p:ext uri="{BB962C8B-B14F-4D97-AF65-F5344CB8AC3E}">
        <p14:creationId xmlns:p14="http://schemas.microsoft.com/office/powerpoint/2010/main" val="157076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12</a:t>
            </a:fld>
            <a:endParaRPr lang="it-IT"/>
          </a:p>
        </p:txBody>
      </p:sp>
    </p:spTree>
    <p:extLst>
      <p:ext uri="{BB962C8B-B14F-4D97-AF65-F5344CB8AC3E}">
        <p14:creationId xmlns:p14="http://schemas.microsoft.com/office/powerpoint/2010/main" val="1564987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13</a:t>
            </a:fld>
            <a:endParaRPr lang="it-IT"/>
          </a:p>
        </p:txBody>
      </p:sp>
    </p:spTree>
    <p:extLst>
      <p:ext uri="{BB962C8B-B14F-4D97-AF65-F5344CB8AC3E}">
        <p14:creationId xmlns:p14="http://schemas.microsoft.com/office/powerpoint/2010/main" val="174599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EFA1C2F-9F02-470E-90E0-AA187BE5FD33}" type="slidenum">
              <a:rPr lang="it-IT" smtClean="0"/>
              <a:t>14</a:t>
            </a:fld>
            <a:endParaRPr lang="it-IT"/>
          </a:p>
        </p:txBody>
      </p:sp>
    </p:spTree>
    <p:extLst>
      <p:ext uri="{BB962C8B-B14F-4D97-AF65-F5344CB8AC3E}">
        <p14:creationId xmlns:p14="http://schemas.microsoft.com/office/powerpoint/2010/main" val="1334908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6/16/2024</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‹N›</a:t>
            </a:fld>
            <a:endParaRPr lang="en-US"/>
          </a:p>
        </p:txBody>
      </p:sp>
    </p:spTree>
    <p:extLst>
      <p:ext uri="{BB962C8B-B14F-4D97-AF65-F5344CB8AC3E}">
        <p14:creationId xmlns:p14="http://schemas.microsoft.com/office/powerpoint/2010/main" val="4061846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6/16/2024</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447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6/16/2024</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6640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6/16/2024</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5717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6/16/2024</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47810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6/16/2024</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1047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6/16/2024</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8816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6/16/2024</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1015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6/16/2024</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191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6/16/2024</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622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6/16/2024</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‹N›</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4517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6/16/2024</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‹N›</a:t>
            </a:fld>
            <a:endParaRPr lang="en-US"/>
          </a:p>
        </p:txBody>
      </p:sp>
    </p:spTree>
    <p:extLst>
      <p:ext uri="{BB962C8B-B14F-4D97-AF65-F5344CB8AC3E}">
        <p14:creationId xmlns:p14="http://schemas.microsoft.com/office/powerpoint/2010/main" val="3275935584"/>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0" r:id="rId6"/>
    <p:sldLayoutId id="2147483736" r:id="rId7"/>
    <p:sldLayoutId id="2147483737" r:id="rId8"/>
    <p:sldLayoutId id="2147483738" r:id="rId9"/>
    <p:sldLayoutId id="2147483739" r:id="rId10"/>
    <p:sldLayoutId id="214748374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0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0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0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0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0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4292ABF-0E22-BC32-8B1F-3B7F8754A907}"/>
              </a:ext>
            </a:extLst>
          </p:cNvPr>
          <p:cNvSpPr>
            <a:spLocks noGrp="1"/>
          </p:cNvSpPr>
          <p:nvPr>
            <p:ph type="ctrTitle"/>
          </p:nvPr>
        </p:nvSpPr>
        <p:spPr>
          <a:xfrm>
            <a:off x="7882965" y="2244471"/>
            <a:ext cx="3812989" cy="1641729"/>
          </a:xfrm>
        </p:spPr>
        <p:txBody>
          <a:bodyPr>
            <a:normAutofit/>
          </a:bodyPr>
          <a:lstStyle/>
          <a:p>
            <a:r>
              <a:rPr lang="it-IT" b="0">
                <a:ln>
                  <a:solidFill>
                    <a:srgbClr val="A1367C"/>
                  </a:solidFill>
                </a:ln>
                <a:solidFill>
                  <a:srgbClr val="5F51B7"/>
                </a:solidFill>
                <a:latin typeface="Anonymous Pro" panose="02060609030202000504" pitchFamily="49" charset="0"/>
                <a:ea typeface="Anonymous Pro" panose="02060609030202000504" pitchFamily="49" charset="0"/>
              </a:rPr>
              <a:t>Emotet</a:t>
            </a:r>
            <a:br>
              <a:rPr lang="it-IT">
                <a:latin typeface="Anonymous Pro" panose="02060609030202000504" pitchFamily="49" charset="0"/>
                <a:ea typeface="Anonymous Pro" panose="02060609030202000504" pitchFamily="49" charset="0"/>
              </a:rPr>
            </a:br>
            <a:r>
              <a:rPr lang="it-IT" sz="2800">
                <a:latin typeface="Anonymous Pro" panose="02060609030202000504" pitchFamily="49" charset="0"/>
                <a:ea typeface="Anonymous Pro" panose="02060609030202000504" pitchFamily="49" charset="0"/>
              </a:rPr>
              <a:t>malware </a:t>
            </a:r>
            <a:r>
              <a:rPr lang="it-IT" sz="2800" err="1">
                <a:latin typeface="Anonymous Pro" panose="02060609030202000504" pitchFamily="49" charset="0"/>
                <a:ea typeface="Anonymous Pro" panose="02060609030202000504" pitchFamily="49" charset="0"/>
              </a:rPr>
              <a:t>analysis</a:t>
            </a:r>
            <a:endParaRPr lang="it-IT">
              <a:latin typeface="Anonymous Pro" panose="02060609030202000504" pitchFamily="49" charset="0"/>
              <a:ea typeface="Anonymous Pro" panose="02060609030202000504" pitchFamily="49" charset="0"/>
            </a:endParaRPr>
          </a:p>
        </p:txBody>
      </p:sp>
      <p:sp>
        <p:nvSpPr>
          <p:cNvPr id="3" name="Sottotitolo 2">
            <a:extLst>
              <a:ext uri="{FF2B5EF4-FFF2-40B4-BE49-F238E27FC236}">
                <a16:creationId xmlns:a16="http://schemas.microsoft.com/office/drawing/2014/main" id="{C3A041F1-510A-F36B-C587-565330B19CCF}"/>
              </a:ext>
            </a:extLst>
          </p:cNvPr>
          <p:cNvSpPr>
            <a:spLocks noGrp="1"/>
          </p:cNvSpPr>
          <p:nvPr>
            <p:ph type="subTitle" idx="1"/>
          </p:nvPr>
        </p:nvSpPr>
        <p:spPr>
          <a:xfrm>
            <a:off x="7882965" y="4818063"/>
            <a:ext cx="3812988" cy="1268412"/>
          </a:xfrm>
        </p:spPr>
        <p:txBody>
          <a:bodyPr>
            <a:normAutofit fontScale="55000" lnSpcReduction="20000"/>
          </a:bodyPr>
          <a:lstStyle/>
          <a:p>
            <a:r>
              <a:rPr lang="it-IT" b="1">
                <a:latin typeface="Anonymous Pro" panose="02060609030202000504" pitchFamily="49" charset="0"/>
                <a:ea typeface="Anonymous Pro" panose="02060609030202000504" pitchFamily="49" charset="0"/>
              </a:rPr>
              <a:t>Di</a:t>
            </a:r>
            <a:r>
              <a:rPr lang="it-IT">
                <a:latin typeface="Anonymous Pro" panose="02060609030202000504" pitchFamily="49" charset="0"/>
                <a:ea typeface="Anonymous Pro" panose="02060609030202000504" pitchFamily="49" charset="0"/>
              </a:rPr>
              <a:t> </a:t>
            </a:r>
            <a:r>
              <a:rPr lang="it-IT" b="1">
                <a:latin typeface="Anonymous Pro" panose="02060609030202000504" pitchFamily="49" charset="0"/>
                <a:ea typeface="Anonymous Pro" panose="02060609030202000504" pitchFamily="49" charset="0"/>
              </a:rPr>
              <a:t>Domenico</a:t>
            </a:r>
            <a:r>
              <a:rPr lang="it-IT">
                <a:latin typeface="Anonymous Pro" panose="02060609030202000504" pitchFamily="49" charset="0"/>
                <a:ea typeface="Anonymous Pro" panose="02060609030202000504" pitchFamily="49" charset="0"/>
              </a:rPr>
              <a:t> Valerio – M63001465</a:t>
            </a:r>
          </a:p>
          <a:p>
            <a:r>
              <a:rPr lang="it-IT" b="1">
                <a:latin typeface="Anonymous Pro" panose="02060609030202000504" pitchFamily="49" charset="0"/>
                <a:ea typeface="Anonymous Pro" panose="02060609030202000504" pitchFamily="49" charset="0"/>
              </a:rPr>
              <a:t>Fedele</a:t>
            </a:r>
            <a:r>
              <a:rPr lang="it-IT">
                <a:latin typeface="Anonymous Pro" panose="02060609030202000504" pitchFamily="49" charset="0"/>
                <a:ea typeface="Anonymous Pro" panose="02060609030202000504" pitchFamily="49" charset="0"/>
              </a:rPr>
              <a:t> Genny – M63001422</a:t>
            </a:r>
          </a:p>
          <a:p>
            <a:r>
              <a:rPr lang="it-IT" b="1">
                <a:latin typeface="Anonymous Pro" panose="02060609030202000504" pitchFamily="49" charset="0"/>
                <a:ea typeface="Anonymous Pro" panose="02060609030202000504" pitchFamily="49" charset="0"/>
              </a:rPr>
              <a:t>Formato</a:t>
            </a:r>
            <a:r>
              <a:rPr lang="it-IT">
                <a:latin typeface="Anonymous Pro" panose="02060609030202000504" pitchFamily="49" charset="0"/>
                <a:ea typeface="Anonymous Pro" panose="02060609030202000504" pitchFamily="49" charset="0"/>
              </a:rPr>
              <a:t> Michelangelo – M63001519</a:t>
            </a:r>
          </a:p>
          <a:p>
            <a:r>
              <a:rPr lang="it-IT" b="1">
                <a:latin typeface="Anonymous Pro" panose="02060609030202000504" pitchFamily="49" charset="0"/>
                <a:ea typeface="Anonymous Pro" panose="02060609030202000504" pitchFamily="49" charset="0"/>
              </a:rPr>
              <a:t>Gentile</a:t>
            </a:r>
            <a:r>
              <a:rPr lang="it-IT">
                <a:latin typeface="Anonymous Pro" panose="02060609030202000504" pitchFamily="49" charset="0"/>
                <a:ea typeface="Anonymous Pro" panose="02060609030202000504" pitchFamily="49" charset="0"/>
              </a:rPr>
              <a:t> Giovanni – M63001450</a:t>
            </a:r>
          </a:p>
        </p:txBody>
      </p:sp>
      <p:pic>
        <p:nvPicPr>
          <p:cNvPr id="5" name="Immagine 4" descr="Immagine che contiene luce, Policromia, web, sfocatura&#10;&#10;Descrizione generata automaticamente">
            <a:extLst>
              <a:ext uri="{FF2B5EF4-FFF2-40B4-BE49-F238E27FC236}">
                <a16:creationId xmlns:a16="http://schemas.microsoft.com/office/drawing/2014/main" id="{87A8CAE2-C286-28B4-49F5-7186E509C706}"/>
              </a:ext>
            </a:extLst>
          </p:cNvPr>
          <p:cNvPicPr>
            <a:picLocks noChangeAspect="1"/>
          </p:cNvPicPr>
          <p:nvPr/>
        </p:nvPicPr>
        <p:blipFill rotWithShape="1">
          <a:blip r:embed="rId2">
            <a:extLst>
              <a:ext uri="{28A0092B-C50C-407E-A947-70E740481C1C}">
                <a14:useLocalDpi xmlns:a14="http://schemas.microsoft.com/office/drawing/2010/main" val="0"/>
              </a:ext>
            </a:extLst>
          </a:blip>
          <a:srcRect l="32326" r="35578" b="-1"/>
          <a:stretch/>
        </p:blipFill>
        <p:spPr>
          <a:xfrm>
            <a:off x="20" y="-3"/>
            <a:ext cx="4172752" cy="6857994"/>
          </a:xfrm>
          <a:prstGeom prst="rect">
            <a:avLst/>
          </a:prstGeom>
        </p:spPr>
      </p:pic>
      <p:pic>
        <p:nvPicPr>
          <p:cNvPr id="23" name="Picture 3" descr="Chess knights head to head">
            <a:extLst>
              <a:ext uri="{FF2B5EF4-FFF2-40B4-BE49-F238E27FC236}">
                <a16:creationId xmlns:a16="http://schemas.microsoft.com/office/drawing/2014/main" id="{DE13A081-252A-838A-8EDA-C9AB14A3E725}"/>
              </a:ext>
            </a:extLst>
          </p:cNvPr>
          <p:cNvPicPr>
            <a:picLocks noChangeAspect="1"/>
          </p:cNvPicPr>
          <p:nvPr/>
        </p:nvPicPr>
        <p:blipFill rotWithShape="1">
          <a:blip r:embed="rId3"/>
          <a:srcRect l="21329" r="21331" b="2"/>
          <a:stretch/>
        </p:blipFill>
        <p:spPr>
          <a:xfrm>
            <a:off x="2799205" y="1375492"/>
            <a:ext cx="4657310" cy="5482511"/>
          </a:xfrm>
          <a:prstGeom prst="rect">
            <a:avLst/>
          </a:prstGeom>
        </p:spPr>
      </p:pic>
      <p:sp>
        <p:nvSpPr>
          <p:cNvPr id="46" name="Rectangle 38">
            <a:extLst>
              <a:ext uri="{FF2B5EF4-FFF2-40B4-BE49-F238E27FC236}">
                <a16:creationId xmlns:a16="http://schemas.microsoft.com/office/drawing/2014/main" id="{1F8285B5-F87E-DD44-AF10-54EDA0471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99205" y="1375492"/>
            <a:ext cx="1935010"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7" name="Rectangle 40">
            <a:extLst>
              <a:ext uri="{FF2B5EF4-FFF2-40B4-BE49-F238E27FC236}">
                <a16:creationId xmlns:a16="http://schemas.microsoft.com/office/drawing/2014/main" id="{9F8E50FA-F7A5-5C47-8BB1-544225797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99205"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 name="Elemento grafico 6">
            <a:extLst>
              <a:ext uri="{FF2B5EF4-FFF2-40B4-BE49-F238E27FC236}">
                <a16:creationId xmlns:a16="http://schemas.microsoft.com/office/drawing/2014/main" id="{675144B3-C370-B303-2618-0E04BE76C7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36834" y="104775"/>
            <a:ext cx="5478940" cy="1776048"/>
          </a:xfrm>
          <a:prstGeom prst="rect">
            <a:avLst/>
          </a:prstGeom>
        </p:spPr>
      </p:pic>
    </p:spTree>
    <p:extLst>
      <p:ext uri="{BB962C8B-B14F-4D97-AF65-F5344CB8AC3E}">
        <p14:creationId xmlns:p14="http://schemas.microsoft.com/office/powerpoint/2010/main" val="15252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a:xfrm>
            <a:off x="1587710" y="187279"/>
            <a:ext cx="9486690" cy="772841"/>
          </a:xfrm>
        </p:spPr>
        <p:txBody>
          <a:bodyPr/>
          <a:lstStyle/>
          <a:p>
            <a:pPr algn="ctr"/>
            <a:r>
              <a:rPr lang="it-IT"/>
              <a:t>Fasi dell’attacco</a:t>
            </a:r>
          </a:p>
        </p:txBody>
      </p:sp>
      <p:pic>
        <p:nvPicPr>
          <p:cNvPr id="8" name="Immagine 7" descr="Immagine che contiene testo, schermata, software, Software multimediale&#10;&#10;Descrizione generata automaticamente">
            <a:extLst>
              <a:ext uri="{FF2B5EF4-FFF2-40B4-BE49-F238E27FC236}">
                <a16:creationId xmlns:a16="http://schemas.microsoft.com/office/drawing/2014/main" id="{93B854F0-8B41-852F-55E5-7EF0C535E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272" y="1220238"/>
            <a:ext cx="10730054" cy="5084723"/>
          </a:xfrm>
          <a:prstGeom prst="rect">
            <a:avLst/>
          </a:prstGeom>
        </p:spPr>
      </p:pic>
    </p:spTree>
    <p:extLst>
      <p:ext uri="{BB962C8B-B14F-4D97-AF65-F5344CB8AC3E}">
        <p14:creationId xmlns:p14="http://schemas.microsoft.com/office/powerpoint/2010/main" val="16882060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C828890A-412A-E776-E229-FE0F2AC5A490}"/>
              </a:ext>
            </a:extLst>
          </p:cNvPr>
          <p:cNvSpPr/>
          <p:nvPr/>
        </p:nvSpPr>
        <p:spPr>
          <a:xfrm>
            <a:off x="3142307" y="94315"/>
            <a:ext cx="5907386"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it-IT" sz="5400" b="1"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Defence</a:t>
            </a:r>
            <a:r>
              <a:rPr lang="it-IT" sz="5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r>
              <a:rPr lang="it-IT" sz="5400" b="1"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evasion</a:t>
            </a:r>
            <a:endParaRPr lang="it-IT" sz="5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6" name="Immagine 5" descr="Immagine che contiene testo, schermata, Carattere&#10;&#10;Descrizione generata automaticamente">
            <a:extLst>
              <a:ext uri="{FF2B5EF4-FFF2-40B4-BE49-F238E27FC236}">
                <a16:creationId xmlns:a16="http://schemas.microsoft.com/office/drawing/2014/main" id="{D7A88343-4DB2-BA45-2B19-4BA392751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698" y="3253434"/>
            <a:ext cx="2676309" cy="884345"/>
          </a:xfrm>
          <a:prstGeom prst="rect">
            <a:avLst/>
          </a:prstGeom>
        </p:spPr>
      </p:pic>
      <p:pic>
        <p:nvPicPr>
          <p:cNvPr id="10" name="Immagine 9" descr="Immagine che contiene testo, elettronica, schermata, software&#10;&#10;Descrizione generata automaticamente">
            <a:extLst>
              <a:ext uri="{FF2B5EF4-FFF2-40B4-BE49-F238E27FC236}">
                <a16:creationId xmlns:a16="http://schemas.microsoft.com/office/drawing/2014/main" id="{2D0CD32D-BB1A-2E28-1CF3-503350BA473D}"/>
              </a:ext>
            </a:extLst>
          </p:cNvPr>
          <p:cNvPicPr>
            <a:picLocks noChangeAspect="1"/>
          </p:cNvPicPr>
          <p:nvPr/>
        </p:nvPicPr>
        <p:blipFill rotWithShape="1">
          <a:blip r:embed="rId3">
            <a:extLst>
              <a:ext uri="{28A0092B-C50C-407E-A947-70E740481C1C}">
                <a14:useLocalDpi xmlns:a14="http://schemas.microsoft.com/office/drawing/2010/main" val="0"/>
              </a:ext>
            </a:extLst>
          </a:blip>
          <a:srcRect l="2659" t="82412" r="13834" b="-188"/>
          <a:stretch/>
        </p:blipFill>
        <p:spPr>
          <a:xfrm>
            <a:off x="1482396" y="5040339"/>
            <a:ext cx="2506611" cy="556923"/>
          </a:xfrm>
          <a:prstGeom prst="rect">
            <a:avLst/>
          </a:prstGeom>
        </p:spPr>
      </p:pic>
      <p:pic>
        <p:nvPicPr>
          <p:cNvPr id="14" name="Immagine 13" descr="Immagine che contiene testo, schermata, Carattere&#10;&#10;Descrizione generata automaticamente">
            <a:extLst>
              <a:ext uri="{FF2B5EF4-FFF2-40B4-BE49-F238E27FC236}">
                <a16:creationId xmlns:a16="http://schemas.microsoft.com/office/drawing/2014/main" id="{2CD9EB49-F52A-21F1-4597-F63B6AE1075D}"/>
              </a:ext>
            </a:extLst>
          </p:cNvPr>
          <p:cNvPicPr>
            <a:picLocks noChangeAspect="1"/>
          </p:cNvPicPr>
          <p:nvPr/>
        </p:nvPicPr>
        <p:blipFill rotWithShape="1">
          <a:blip r:embed="rId4">
            <a:extLst>
              <a:ext uri="{28A0092B-C50C-407E-A947-70E740481C1C}">
                <a14:useLocalDpi xmlns:a14="http://schemas.microsoft.com/office/drawing/2010/main" val="0"/>
              </a:ext>
            </a:extLst>
          </a:blip>
          <a:srcRect r="16494"/>
          <a:stretch/>
        </p:blipFill>
        <p:spPr>
          <a:xfrm>
            <a:off x="1312698" y="1681014"/>
            <a:ext cx="2506611" cy="804322"/>
          </a:xfrm>
          <a:prstGeom prst="rect">
            <a:avLst/>
          </a:prstGeom>
        </p:spPr>
      </p:pic>
      <p:sp>
        <p:nvSpPr>
          <p:cNvPr id="15" name="CasellaDiTesto 14">
            <a:extLst>
              <a:ext uri="{FF2B5EF4-FFF2-40B4-BE49-F238E27FC236}">
                <a16:creationId xmlns:a16="http://schemas.microsoft.com/office/drawing/2014/main" id="{5EF2ADA4-FEFF-809D-7B60-46ADAAB0DDDB}"/>
              </a:ext>
            </a:extLst>
          </p:cNvPr>
          <p:cNvSpPr txBox="1"/>
          <p:nvPr/>
        </p:nvSpPr>
        <p:spPr>
          <a:xfrm>
            <a:off x="4168108" y="1650671"/>
            <a:ext cx="6537992" cy="738664"/>
          </a:xfrm>
          <a:prstGeom prst="rect">
            <a:avLst/>
          </a:prstGeom>
          <a:noFill/>
        </p:spPr>
        <p:txBody>
          <a:bodyPr wrap="square" rtlCol="0">
            <a:spAutoFit/>
          </a:bodyPr>
          <a:lstStyle/>
          <a:p>
            <a:r>
              <a:rPr lang="it-IT" sz="1400">
                <a:latin typeface="Consolas" panose="020B0609020204030204" pitchFamily="49" charset="0"/>
              </a:rPr>
              <a:t>"</a:t>
            </a:r>
            <a:r>
              <a:rPr lang="it-IT" sz="1400"/>
              <a:t>Gli avversari possono utilizzare file o informazioni offuscate per nascondere gli artefatti di un'intrusione dall'analisi</a:t>
            </a:r>
            <a:r>
              <a:rPr lang="it-IT" sz="1400">
                <a:latin typeface="Consolas" panose="020B0609020204030204" pitchFamily="49" charset="0"/>
              </a:rPr>
              <a:t>"</a:t>
            </a:r>
            <a:r>
              <a:rPr lang="it-IT" sz="1400"/>
              <a:t> </a:t>
            </a:r>
            <a:r>
              <a:rPr lang="it-IT" sz="1400">
                <a:solidFill>
                  <a:schemeClr val="accent1">
                    <a:lumMod val="60000"/>
                    <a:lumOff val="40000"/>
                  </a:schemeClr>
                </a:solidFill>
              </a:rPr>
              <a:t>[MITRE T1140]</a:t>
            </a:r>
          </a:p>
        </p:txBody>
      </p:sp>
      <p:sp>
        <p:nvSpPr>
          <p:cNvPr id="16" name="CasellaDiTesto 15">
            <a:extLst>
              <a:ext uri="{FF2B5EF4-FFF2-40B4-BE49-F238E27FC236}">
                <a16:creationId xmlns:a16="http://schemas.microsoft.com/office/drawing/2014/main" id="{95D3D5FD-95CC-BE3D-BE3D-C08F28D2FE3A}"/>
              </a:ext>
            </a:extLst>
          </p:cNvPr>
          <p:cNvSpPr txBox="1"/>
          <p:nvPr/>
        </p:nvSpPr>
        <p:spPr>
          <a:xfrm>
            <a:off x="3819310" y="1160621"/>
            <a:ext cx="5907386" cy="369332"/>
          </a:xfrm>
          <a:prstGeom prst="rect">
            <a:avLst/>
          </a:prstGeom>
          <a:noFill/>
        </p:spPr>
        <p:txBody>
          <a:bodyPr wrap="square" rtlCol="0">
            <a:spAutoFit/>
          </a:bodyPr>
          <a:lstStyle/>
          <a:p>
            <a:r>
              <a:rPr lang="it-IT" b="1" err="1"/>
              <a:t>Deobfuscated</a:t>
            </a:r>
            <a:r>
              <a:rPr lang="it-IT" b="1"/>
              <a:t>/</a:t>
            </a:r>
            <a:r>
              <a:rPr lang="it-IT" b="1" err="1"/>
              <a:t>Decode</a:t>
            </a:r>
            <a:r>
              <a:rPr lang="it-IT" b="1"/>
              <a:t> Files or Information</a:t>
            </a:r>
          </a:p>
        </p:txBody>
      </p:sp>
      <p:sp>
        <p:nvSpPr>
          <p:cNvPr id="17" name="CasellaDiTesto 16">
            <a:extLst>
              <a:ext uri="{FF2B5EF4-FFF2-40B4-BE49-F238E27FC236}">
                <a16:creationId xmlns:a16="http://schemas.microsoft.com/office/drawing/2014/main" id="{36905835-7863-C7E8-893B-0B4A60C1D87A}"/>
              </a:ext>
            </a:extLst>
          </p:cNvPr>
          <p:cNvSpPr txBox="1"/>
          <p:nvPr/>
        </p:nvSpPr>
        <p:spPr>
          <a:xfrm>
            <a:off x="4168108" y="3229371"/>
            <a:ext cx="6880892" cy="738664"/>
          </a:xfrm>
          <a:prstGeom prst="rect">
            <a:avLst/>
          </a:prstGeom>
          <a:noFill/>
        </p:spPr>
        <p:txBody>
          <a:bodyPr wrap="square" rtlCol="0">
            <a:spAutoFit/>
          </a:bodyPr>
          <a:lstStyle/>
          <a:p>
            <a:r>
              <a:rPr lang="it-IT" sz="1400">
                <a:latin typeface="Consolas" panose="020B0609020204030204" pitchFamily="49" charset="0"/>
              </a:rPr>
              <a:t>"</a:t>
            </a:r>
            <a:r>
              <a:rPr lang="it-IT" sz="1400"/>
              <a:t>Gli avversari possono tentare di manipolare il nome di un'attività o di un servizio per farlo sembrare legittimo o benigno</a:t>
            </a:r>
            <a:r>
              <a:rPr lang="it-IT" sz="1400">
                <a:latin typeface="Consolas" panose="020B0609020204030204" pitchFamily="49" charset="0"/>
              </a:rPr>
              <a:t>"</a:t>
            </a:r>
            <a:r>
              <a:rPr lang="it-IT" sz="1400"/>
              <a:t> </a:t>
            </a:r>
            <a:r>
              <a:rPr lang="it-IT" sz="1400">
                <a:solidFill>
                  <a:schemeClr val="accent1">
                    <a:lumMod val="60000"/>
                    <a:lumOff val="40000"/>
                  </a:schemeClr>
                </a:solidFill>
              </a:rPr>
              <a:t>[MITRE T1036/004]</a:t>
            </a:r>
          </a:p>
        </p:txBody>
      </p:sp>
      <p:sp>
        <p:nvSpPr>
          <p:cNvPr id="18" name="CasellaDiTesto 17">
            <a:extLst>
              <a:ext uri="{FF2B5EF4-FFF2-40B4-BE49-F238E27FC236}">
                <a16:creationId xmlns:a16="http://schemas.microsoft.com/office/drawing/2014/main" id="{171CC7D5-6DBC-87CB-BA30-73FDF80C9CB9}"/>
              </a:ext>
            </a:extLst>
          </p:cNvPr>
          <p:cNvSpPr txBox="1"/>
          <p:nvPr/>
        </p:nvSpPr>
        <p:spPr>
          <a:xfrm>
            <a:off x="3819310" y="2713680"/>
            <a:ext cx="4381329" cy="369332"/>
          </a:xfrm>
          <a:prstGeom prst="rect">
            <a:avLst/>
          </a:prstGeom>
          <a:noFill/>
        </p:spPr>
        <p:txBody>
          <a:bodyPr wrap="square" rtlCol="0">
            <a:spAutoFit/>
          </a:bodyPr>
          <a:lstStyle/>
          <a:p>
            <a:r>
              <a:rPr lang="it-IT" b="1" err="1"/>
              <a:t>Masquerade</a:t>
            </a:r>
            <a:r>
              <a:rPr lang="it-IT" b="1"/>
              <a:t> Task or Service</a:t>
            </a:r>
          </a:p>
        </p:txBody>
      </p:sp>
      <p:sp>
        <p:nvSpPr>
          <p:cNvPr id="19" name="CasellaDiTesto 18">
            <a:extLst>
              <a:ext uri="{FF2B5EF4-FFF2-40B4-BE49-F238E27FC236}">
                <a16:creationId xmlns:a16="http://schemas.microsoft.com/office/drawing/2014/main" id="{EB0D6CC4-7AE8-2237-02D4-C757EBA6F330}"/>
              </a:ext>
            </a:extLst>
          </p:cNvPr>
          <p:cNvSpPr txBox="1"/>
          <p:nvPr/>
        </p:nvSpPr>
        <p:spPr>
          <a:xfrm>
            <a:off x="4168108" y="4779047"/>
            <a:ext cx="6880892" cy="1384995"/>
          </a:xfrm>
          <a:prstGeom prst="rect">
            <a:avLst/>
          </a:prstGeom>
          <a:noFill/>
        </p:spPr>
        <p:txBody>
          <a:bodyPr wrap="square" rtlCol="0">
            <a:spAutoFit/>
          </a:bodyPr>
          <a:lstStyle/>
          <a:p>
            <a:r>
              <a:rPr lang="it-IT" sz="1400">
                <a:latin typeface="Consolas" panose="020B0609020204030204" pitchFamily="49" charset="0"/>
              </a:rPr>
              <a:t>"</a:t>
            </a:r>
            <a:r>
              <a:rPr lang="it-IT" sz="1400"/>
              <a:t>Gli avversari possono caricare in modo riflessivo il codice in un processo per nascondere l'esecuzione di payload dannosi. Il caricamento riflessivo comporta l'allocazione e l'esecuzione di payload direttamente all'interno della memoria del processo, ovvero la creazione di un </a:t>
            </a:r>
            <a:r>
              <a:rPr lang="it-IT" sz="1400" err="1"/>
              <a:t>thread</a:t>
            </a:r>
            <a:r>
              <a:rPr lang="it-IT" sz="1400"/>
              <a:t> o di un processo supportato da un percorso di file su disco, es </a:t>
            </a:r>
            <a:r>
              <a:rPr lang="it-IT" sz="1400" err="1"/>
              <a:t>Shared</a:t>
            </a:r>
            <a:r>
              <a:rPr lang="it-IT" sz="1400"/>
              <a:t> </a:t>
            </a:r>
            <a:r>
              <a:rPr lang="it-IT" sz="1400" err="1"/>
              <a:t>Modules</a:t>
            </a:r>
            <a:r>
              <a:rPr lang="it-IT" sz="1400">
                <a:latin typeface="Consolas" panose="020B0609020204030204" pitchFamily="49" charset="0"/>
              </a:rPr>
              <a:t>"</a:t>
            </a:r>
            <a:r>
              <a:rPr lang="it-IT" sz="1400"/>
              <a:t> </a:t>
            </a:r>
            <a:r>
              <a:rPr lang="it-IT" sz="1400">
                <a:solidFill>
                  <a:schemeClr val="accent1">
                    <a:lumMod val="60000"/>
                    <a:lumOff val="40000"/>
                  </a:schemeClr>
                </a:solidFill>
              </a:rPr>
              <a:t>[MITRE T1620]</a:t>
            </a:r>
          </a:p>
        </p:txBody>
      </p:sp>
      <p:sp>
        <p:nvSpPr>
          <p:cNvPr id="20" name="CasellaDiTesto 19">
            <a:extLst>
              <a:ext uri="{FF2B5EF4-FFF2-40B4-BE49-F238E27FC236}">
                <a16:creationId xmlns:a16="http://schemas.microsoft.com/office/drawing/2014/main" id="{7B18AD57-B0E6-E468-5BA9-0E42CD3E73E4}"/>
              </a:ext>
            </a:extLst>
          </p:cNvPr>
          <p:cNvSpPr txBox="1"/>
          <p:nvPr/>
        </p:nvSpPr>
        <p:spPr>
          <a:xfrm>
            <a:off x="3819309" y="4266739"/>
            <a:ext cx="4381329" cy="369332"/>
          </a:xfrm>
          <a:prstGeom prst="rect">
            <a:avLst/>
          </a:prstGeom>
          <a:noFill/>
        </p:spPr>
        <p:txBody>
          <a:bodyPr wrap="square" rtlCol="0">
            <a:spAutoFit/>
          </a:bodyPr>
          <a:lstStyle/>
          <a:p>
            <a:r>
              <a:rPr lang="it-IT" b="1" err="1"/>
              <a:t>Reflective</a:t>
            </a:r>
            <a:r>
              <a:rPr lang="it-IT" b="1"/>
              <a:t> Code Loading</a:t>
            </a:r>
          </a:p>
        </p:txBody>
      </p:sp>
    </p:spTree>
    <p:extLst>
      <p:ext uri="{BB962C8B-B14F-4D97-AF65-F5344CB8AC3E}">
        <p14:creationId xmlns:p14="http://schemas.microsoft.com/office/powerpoint/2010/main" val="1957051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C828890A-412A-E776-E229-FE0F2AC5A490}"/>
              </a:ext>
            </a:extLst>
          </p:cNvPr>
          <p:cNvSpPr/>
          <p:nvPr/>
        </p:nvSpPr>
        <p:spPr>
          <a:xfrm>
            <a:off x="3473162" y="78439"/>
            <a:ext cx="5907386"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it-IT" sz="5400" b="1"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Defence</a:t>
            </a:r>
            <a:r>
              <a:rPr lang="it-IT" sz="5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r>
              <a:rPr lang="it-IT" sz="5400" b="1"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evasion</a:t>
            </a:r>
            <a:endParaRPr lang="it-IT" sz="5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8" name="Immagine 7" descr="Immagine che contiene testo, schermata, software, multimediale&#10;&#10;Descrizione generata automaticamente">
            <a:extLst>
              <a:ext uri="{FF2B5EF4-FFF2-40B4-BE49-F238E27FC236}">
                <a16:creationId xmlns:a16="http://schemas.microsoft.com/office/drawing/2014/main" id="{BE9DD41C-0CC6-DFF8-E108-454E64C09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240" y="1657108"/>
            <a:ext cx="3283907" cy="3305418"/>
          </a:xfrm>
          <a:prstGeom prst="rect">
            <a:avLst/>
          </a:prstGeom>
        </p:spPr>
      </p:pic>
      <p:sp>
        <p:nvSpPr>
          <p:cNvPr id="2" name="CasellaDiTesto 1">
            <a:extLst>
              <a:ext uri="{FF2B5EF4-FFF2-40B4-BE49-F238E27FC236}">
                <a16:creationId xmlns:a16="http://schemas.microsoft.com/office/drawing/2014/main" id="{BB7656B9-C370-B59E-C648-67A67CC368EA}"/>
              </a:ext>
            </a:extLst>
          </p:cNvPr>
          <p:cNvSpPr txBox="1"/>
          <p:nvPr/>
        </p:nvSpPr>
        <p:spPr>
          <a:xfrm>
            <a:off x="4645348" y="1892720"/>
            <a:ext cx="7163193" cy="523220"/>
          </a:xfrm>
          <a:prstGeom prst="rect">
            <a:avLst/>
          </a:prstGeom>
          <a:noFill/>
        </p:spPr>
        <p:txBody>
          <a:bodyPr wrap="square" rtlCol="0">
            <a:spAutoFit/>
          </a:bodyPr>
          <a:lstStyle/>
          <a:p>
            <a:r>
              <a:rPr lang="it-IT" sz="1400">
                <a:latin typeface="Consolas" panose="020B0609020204030204" pitchFamily="49" charset="0"/>
              </a:rPr>
              <a:t>"</a:t>
            </a:r>
            <a:r>
              <a:rPr lang="it-IT" sz="1400"/>
              <a:t>Gli avversari possono offuscare il contenuto durante l'esecuzione dei comandi per impedirne il rilevamento</a:t>
            </a:r>
            <a:r>
              <a:rPr lang="it-IT" sz="1400">
                <a:latin typeface="Consolas" panose="020B0609020204030204" pitchFamily="49" charset="0"/>
              </a:rPr>
              <a:t>"</a:t>
            </a:r>
            <a:r>
              <a:rPr lang="it-IT" sz="1400"/>
              <a:t> </a:t>
            </a:r>
            <a:r>
              <a:rPr lang="it-IT" sz="1400">
                <a:solidFill>
                  <a:schemeClr val="accent1">
                    <a:lumMod val="60000"/>
                    <a:lumOff val="40000"/>
                  </a:schemeClr>
                </a:solidFill>
              </a:rPr>
              <a:t>[MITRE T1027/010]</a:t>
            </a:r>
          </a:p>
        </p:txBody>
      </p:sp>
      <p:sp>
        <p:nvSpPr>
          <p:cNvPr id="3" name="CasellaDiTesto 2">
            <a:extLst>
              <a:ext uri="{FF2B5EF4-FFF2-40B4-BE49-F238E27FC236}">
                <a16:creationId xmlns:a16="http://schemas.microsoft.com/office/drawing/2014/main" id="{6472E5F6-675E-7250-BE70-487DC0088605}"/>
              </a:ext>
            </a:extLst>
          </p:cNvPr>
          <p:cNvSpPr txBox="1"/>
          <p:nvPr/>
        </p:nvSpPr>
        <p:spPr>
          <a:xfrm>
            <a:off x="4645348" y="1437164"/>
            <a:ext cx="4381329" cy="369332"/>
          </a:xfrm>
          <a:prstGeom prst="rect">
            <a:avLst/>
          </a:prstGeom>
          <a:noFill/>
        </p:spPr>
        <p:txBody>
          <a:bodyPr wrap="square" rtlCol="0">
            <a:spAutoFit/>
          </a:bodyPr>
          <a:lstStyle/>
          <a:p>
            <a:r>
              <a:rPr lang="it-IT" b="1"/>
              <a:t>Token </a:t>
            </a:r>
            <a:r>
              <a:rPr lang="it-IT" b="1" err="1"/>
              <a:t>Impersonification</a:t>
            </a:r>
            <a:r>
              <a:rPr lang="it-IT" b="1"/>
              <a:t>/</a:t>
            </a:r>
            <a:r>
              <a:rPr lang="it-IT" b="1" err="1"/>
              <a:t>Theft</a:t>
            </a:r>
            <a:endParaRPr lang="it-IT" b="1"/>
          </a:p>
        </p:txBody>
      </p:sp>
      <p:sp>
        <p:nvSpPr>
          <p:cNvPr id="5" name="CasellaDiTesto 4">
            <a:extLst>
              <a:ext uri="{FF2B5EF4-FFF2-40B4-BE49-F238E27FC236}">
                <a16:creationId xmlns:a16="http://schemas.microsoft.com/office/drawing/2014/main" id="{402F18D9-AD73-6E33-8C04-716F4AB81639}"/>
              </a:ext>
            </a:extLst>
          </p:cNvPr>
          <p:cNvSpPr txBox="1"/>
          <p:nvPr/>
        </p:nvSpPr>
        <p:spPr>
          <a:xfrm>
            <a:off x="4940623" y="3190676"/>
            <a:ext cx="7163193" cy="523220"/>
          </a:xfrm>
          <a:prstGeom prst="rect">
            <a:avLst/>
          </a:prstGeom>
          <a:noFill/>
        </p:spPr>
        <p:txBody>
          <a:bodyPr wrap="square" rtlCol="0">
            <a:spAutoFit/>
          </a:bodyPr>
          <a:lstStyle/>
          <a:p>
            <a:r>
              <a:rPr lang="it-IT" sz="1400">
                <a:latin typeface="Consolas" panose="020B0609020204030204" pitchFamily="49" charset="0"/>
              </a:rPr>
              <a:t>"</a:t>
            </a:r>
            <a:r>
              <a:rPr lang="it-IT" sz="1400"/>
              <a:t>Gli avversari possono incorporare payload all'interno di altri file per nascondere il contenuto dannoso alle difese</a:t>
            </a:r>
            <a:r>
              <a:rPr lang="it-IT" sz="1400">
                <a:latin typeface="Consolas" panose="020B0609020204030204" pitchFamily="49" charset="0"/>
              </a:rPr>
              <a:t>"</a:t>
            </a:r>
            <a:r>
              <a:rPr lang="it-IT" sz="1400"/>
              <a:t> </a:t>
            </a:r>
            <a:r>
              <a:rPr lang="it-IT" sz="1400">
                <a:solidFill>
                  <a:schemeClr val="accent1">
                    <a:lumMod val="60000"/>
                    <a:lumOff val="40000"/>
                  </a:schemeClr>
                </a:solidFill>
              </a:rPr>
              <a:t>[MITRE T1027/009]</a:t>
            </a:r>
          </a:p>
        </p:txBody>
      </p:sp>
      <p:sp>
        <p:nvSpPr>
          <p:cNvPr id="7" name="CasellaDiTesto 6">
            <a:extLst>
              <a:ext uri="{FF2B5EF4-FFF2-40B4-BE49-F238E27FC236}">
                <a16:creationId xmlns:a16="http://schemas.microsoft.com/office/drawing/2014/main" id="{F2D3D548-1A6F-CDD8-76B7-D96CEDC8DE15}"/>
              </a:ext>
            </a:extLst>
          </p:cNvPr>
          <p:cNvSpPr txBox="1"/>
          <p:nvPr/>
        </p:nvSpPr>
        <p:spPr>
          <a:xfrm>
            <a:off x="4645348" y="2687080"/>
            <a:ext cx="4381329" cy="369332"/>
          </a:xfrm>
          <a:prstGeom prst="rect">
            <a:avLst/>
          </a:prstGeom>
          <a:noFill/>
        </p:spPr>
        <p:txBody>
          <a:bodyPr wrap="square" rtlCol="0">
            <a:spAutoFit/>
          </a:bodyPr>
          <a:lstStyle/>
          <a:p>
            <a:r>
              <a:rPr lang="it-IT" b="1"/>
              <a:t>Embedded Payloads</a:t>
            </a:r>
          </a:p>
        </p:txBody>
      </p:sp>
      <p:sp>
        <p:nvSpPr>
          <p:cNvPr id="9" name="CasellaDiTesto 8">
            <a:extLst>
              <a:ext uri="{FF2B5EF4-FFF2-40B4-BE49-F238E27FC236}">
                <a16:creationId xmlns:a16="http://schemas.microsoft.com/office/drawing/2014/main" id="{DDBB6F8A-1DB5-F0C3-672E-BAF895E7E3B7}"/>
              </a:ext>
            </a:extLst>
          </p:cNvPr>
          <p:cNvSpPr txBox="1"/>
          <p:nvPr/>
        </p:nvSpPr>
        <p:spPr>
          <a:xfrm>
            <a:off x="4950147" y="4443317"/>
            <a:ext cx="6986213" cy="738664"/>
          </a:xfrm>
          <a:prstGeom prst="rect">
            <a:avLst/>
          </a:prstGeom>
          <a:noFill/>
        </p:spPr>
        <p:txBody>
          <a:bodyPr wrap="square" rtlCol="0">
            <a:spAutoFit/>
          </a:bodyPr>
          <a:lstStyle/>
          <a:p>
            <a:r>
              <a:rPr lang="it-IT" sz="1400">
                <a:latin typeface="Consolas" panose="020B0609020204030204" pitchFamily="49" charset="0"/>
              </a:rPr>
              <a:t>"</a:t>
            </a:r>
            <a:r>
              <a:rPr lang="it-IT" sz="1400"/>
              <a:t>Gli avversari possono eseguire il software </a:t>
            </a:r>
            <a:r>
              <a:rPr lang="it-IT" sz="1400" err="1"/>
              <a:t>packing</a:t>
            </a:r>
            <a:r>
              <a:rPr lang="it-IT" sz="1400"/>
              <a:t> o la protezione del software della macchina virtuale per nascondere il loro codice</a:t>
            </a:r>
            <a:r>
              <a:rPr lang="it-IT" sz="1400">
                <a:latin typeface="Consolas" panose="020B0609020204030204" pitchFamily="49" charset="0"/>
              </a:rPr>
              <a:t>"</a:t>
            </a:r>
            <a:r>
              <a:rPr lang="it-IT" sz="1400"/>
              <a:t> </a:t>
            </a:r>
            <a:r>
              <a:rPr lang="it-IT" sz="1400">
                <a:solidFill>
                  <a:schemeClr val="accent1">
                    <a:lumMod val="60000"/>
                    <a:lumOff val="40000"/>
                  </a:schemeClr>
                </a:solidFill>
              </a:rPr>
              <a:t>[MITRE T1027/002]</a:t>
            </a:r>
          </a:p>
        </p:txBody>
      </p:sp>
      <p:sp>
        <p:nvSpPr>
          <p:cNvPr id="11" name="CasellaDiTesto 10">
            <a:extLst>
              <a:ext uri="{FF2B5EF4-FFF2-40B4-BE49-F238E27FC236}">
                <a16:creationId xmlns:a16="http://schemas.microsoft.com/office/drawing/2014/main" id="{D4FC0804-DD36-6BEE-2A25-7259FDD58133}"/>
              </a:ext>
            </a:extLst>
          </p:cNvPr>
          <p:cNvSpPr txBox="1"/>
          <p:nvPr/>
        </p:nvSpPr>
        <p:spPr>
          <a:xfrm>
            <a:off x="4645348" y="3942641"/>
            <a:ext cx="4381329" cy="369332"/>
          </a:xfrm>
          <a:prstGeom prst="rect">
            <a:avLst/>
          </a:prstGeom>
          <a:noFill/>
        </p:spPr>
        <p:txBody>
          <a:bodyPr wrap="square" rtlCol="0">
            <a:spAutoFit/>
          </a:bodyPr>
          <a:lstStyle/>
          <a:p>
            <a:r>
              <a:rPr lang="it-IT" b="1"/>
              <a:t>Software </a:t>
            </a:r>
            <a:r>
              <a:rPr lang="it-IT" b="1" err="1"/>
              <a:t>Packing</a:t>
            </a:r>
            <a:endParaRPr lang="it-IT" b="1"/>
          </a:p>
        </p:txBody>
      </p:sp>
    </p:spTree>
    <p:extLst>
      <p:ext uri="{BB962C8B-B14F-4D97-AF65-F5344CB8AC3E}">
        <p14:creationId xmlns:p14="http://schemas.microsoft.com/office/powerpoint/2010/main" val="28696037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C828890A-412A-E776-E229-FE0F2AC5A490}"/>
              </a:ext>
            </a:extLst>
          </p:cNvPr>
          <p:cNvSpPr/>
          <p:nvPr/>
        </p:nvSpPr>
        <p:spPr>
          <a:xfrm>
            <a:off x="2570033" y="158134"/>
            <a:ext cx="705193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it-IT" sz="5400" b="1"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Command</a:t>
            </a:r>
            <a:r>
              <a:rPr lang="it-IT" sz="5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&amp; </a:t>
            </a:r>
            <a:r>
              <a:rPr lang="it-IT" sz="5400" b="1"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Controll</a:t>
            </a:r>
            <a:endParaRPr lang="it-IT" sz="5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3" name="Immagine 2" descr="Immagine che contiene testo, schermata, Carattere&#10;&#10;Descrizione generata automaticamente">
            <a:extLst>
              <a:ext uri="{FF2B5EF4-FFF2-40B4-BE49-F238E27FC236}">
                <a16:creationId xmlns:a16="http://schemas.microsoft.com/office/drawing/2014/main" id="{FAE5D215-AFC4-C09E-E8EB-EECFE7E65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247" y="1766655"/>
            <a:ext cx="2619741" cy="3324689"/>
          </a:xfrm>
          <a:prstGeom prst="rect">
            <a:avLst/>
          </a:prstGeom>
        </p:spPr>
      </p:pic>
      <p:sp>
        <p:nvSpPr>
          <p:cNvPr id="5" name="CasellaDiTesto 4">
            <a:extLst>
              <a:ext uri="{FF2B5EF4-FFF2-40B4-BE49-F238E27FC236}">
                <a16:creationId xmlns:a16="http://schemas.microsoft.com/office/drawing/2014/main" id="{62DE7FCB-C3DF-F9F4-71CE-E1E61DDE9352}"/>
              </a:ext>
            </a:extLst>
          </p:cNvPr>
          <p:cNvSpPr txBox="1"/>
          <p:nvPr/>
        </p:nvSpPr>
        <p:spPr>
          <a:xfrm>
            <a:off x="5028808" y="1948475"/>
            <a:ext cx="6124968" cy="1169551"/>
          </a:xfrm>
          <a:prstGeom prst="rect">
            <a:avLst/>
          </a:prstGeom>
          <a:noFill/>
        </p:spPr>
        <p:txBody>
          <a:bodyPr wrap="square" rtlCol="0">
            <a:spAutoFit/>
          </a:bodyPr>
          <a:lstStyle/>
          <a:p>
            <a:r>
              <a:rPr lang="it-IT" sz="1400">
                <a:latin typeface="Consolas" panose="020B0609020204030204" pitchFamily="49" charset="0"/>
              </a:rPr>
              <a:t>"</a:t>
            </a:r>
            <a:r>
              <a:rPr lang="it-IT" sz="1400"/>
              <a:t>Gli avversari possono utilizzare un noto algoritmo di crittografia asimmetrica per nascondere il traffico di comando e controllo, anziché affidarsi alle protezioni intrinseche fornite da un protocollo di comunicazione</a:t>
            </a:r>
            <a:r>
              <a:rPr lang="it-IT" sz="1400">
                <a:latin typeface="Consolas" panose="020B0609020204030204" pitchFamily="49" charset="0"/>
              </a:rPr>
              <a:t>"</a:t>
            </a:r>
            <a:r>
              <a:rPr lang="it-IT" sz="1400"/>
              <a:t> </a:t>
            </a:r>
            <a:r>
              <a:rPr lang="it-IT" sz="1400">
                <a:solidFill>
                  <a:schemeClr val="accent1">
                    <a:lumMod val="60000"/>
                    <a:lumOff val="40000"/>
                  </a:schemeClr>
                </a:solidFill>
              </a:rPr>
              <a:t>[MITRE T1573/002]</a:t>
            </a:r>
          </a:p>
        </p:txBody>
      </p:sp>
      <p:sp>
        <p:nvSpPr>
          <p:cNvPr id="6" name="CasellaDiTesto 5">
            <a:extLst>
              <a:ext uri="{FF2B5EF4-FFF2-40B4-BE49-F238E27FC236}">
                <a16:creationId xmlns:a16="http://schemas.microsoft.com/office/drawing/2014/main" id="{0723F4E4-3A52-CA75-1DFB-0A17AC1331A0}"/>
              </a:ext>
            </a:extLst>
          </p:cNvPr>
          <p:cNvSpPr txBox="1"/>
          <p:nvPr/>
        </p:nvSpPr>
        <p:spPr>
          <a:xfrm>
            <a:off x="4734010" y="1454170"/>
            <a:ext cx="4381329" cy="369332"/>
          </a:xfrm>
          <a:prstGeom prst="rect">
            <a:avLst/>
          </a:prstGeom>
          <a:noFill/>
        </p:spPr>
        <p:txBody>
          <a:bodyPr wrap="square" rtlCol="0">
            <a:spAutoFit/>
          </a:bodyPr>
          <a:lstStyle/>
          <a:p>
            <a:r>
              <a:rPr lang="it-IT" b="1" err="1"/>
              <a:t>Asymmetric</a:t>
            </a:r>
            <a:r>
              <a:rPr lang="it-IT" b="1"/>
              <a:t> </a:t>
            </a:r>
            <a:r>
              <a:rPr lang="it-IT" b="1" err="1"/>
              <a:t>Cryptography</a:t>
            </a:r>
            <a:endParaRPr lang="it-IT" b="1"/>
          </a:p>
        </p:txBody>
      </p:sp>
    </p:spTree>
    <p:extLst>
      <p:ext uri="{BB962C8B-B14F-4D97-AF65-F5344CB8AC3E}">
        <p14:creationId xmlns:p14="http://schemas.microsoft.com/office/powerpoint/2010/main" val="16775468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C828890A-412A-E776-E229-FE0F2AC5A490}"/>
              </a:ext>
            </a:extLst>
          </p:cNvPr>
          <p:cNvSpPr/>
          <p:nvPr/>
        </p:nvSpPr>
        <p:spPr>
          <a:xfrm>
            <a:off x="3714579" y="171450"/>
            <a:ext cx="4762842"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it-IT" sz="5400" b="1"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Exfiltration</a:t>
            </a:r>
            <a:endParaRPr lang="it-IT" sz="5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3" name="Immagine 2" descr="Immagine che contiene testo, Carattere, schermata, Marchio&#10;&#10;Descrizione generata automaticamente">
            <a:extLst>
              <a:ext uri="{FF2B5EF4-FFF2-40B4-BE49-F238E27FC236}">
                <a16:creationId xmlns:a16="http://schemas.microsoft.com/office/drawing/2014/main" id="{4B2F2B68-EF4E-98E1-5678-8F14F38A6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063" y="1861259"/>
            <a:ext cx="1204516" cy="1417815"/>
          </a:xfrm>
          <a:prstGeom prst="rect">
            <a:avLst/>
          </a:prstGeom>
        </p:spPr>
      </p:pic>
      <p:sp>
        <p:nvSpPr>
          <p:cNvPr id="5" name="CasellaDiTesto 4">
            <a:extLst>
              <a:ext uri="{FF2B5EF4-FFF2-40B4-BE49-F238E27FC236}">
                <a16:creationId xmlns:a16="http://schemas.microsoft.com/office/drawing/2014/main" id="{458F75DC-A01D-3E10-704E-1A4A6CEA5B37}"/>
              </a:ext>
            </a:extLst>
          </p:cNvPr>
          <p:cNvSpPr txBox="1"/>
          <p:nvPr/>
        </p:nvSpPr>
        <p:spPr>
          <a:xfrm>
            <a:off x="4895824" y="2109523"/>
            <a:ext cx="5724551" cy="1169551"/>
          </a:xfrm>
          <a:prstGeom prst="rect">
            <a:avLst/>
          </a:prstGeom>
          <a:noFill/>
        </p:spPr>
        <p:txBody>
          <a:bodyPr wrap="square" rtlCol="0">
            <a:spAutoFit/>
          </a:bodyPr>
          <a:lstStyle/>
          <a:p>
            <a:r>
              <a:rPr lang="it-IT" sz="1400">
                <a:latin typeface="Consolas" panose="020B0609020204030204" pitchFamily="49" charset="0"/>
              </a:rPr>
              <a:t>"</a:t>
            </a:r>
            <a:r>
              <a:rPr lang="it-IT" sz="1400"/>
              <a:t>Gli avversari possono rubare i dati esfiltrandoli su un canale di comando e controllo esistente. I dati rubati vengono codificati nel normale canale di comunicazione utilizzando lo stesso protocollo delle comunicazioni di comando e controllo</a:t>
            </a:r>
            <a:r>
              <a:rPr lang="it-IT" sz="1400">
                <a:latin typeface="Consolas" panose="020B0609020204030204" pitchFamily="49" charset="0"/>
              </a:rPr>
              <a:t>"</a:t>
            </a:r>
            <a:r>
              <a:rPr lang="it-IT" sz="1400"/>
              <a:t> </a:t>
            </a:r>
            <a:r>
              <a:rPr lang="it-IT" sz="1400">
                <a:solidFill>
                  <a:schemeClr val="accent1">
                    <a:lumMod val="60000"/>
                    <a:lumOff val="40000"/>
                  </a:schemeClr>
                </a:solidFill>
              </a:rPr>
              <a:t>[MITRE T1041]</a:t>
            </a:r>
          </a:p>
        </p:txBody>
      </p:sp>
      <p:sp>
        <p:nvSpPr>
          <p:cNvPr id="6" name="CasellaDiTesto 5">
            <a:extLst>
              <a:ext uri="{FF2B5EF4-FFF2-40B4-BE49-F238E27FC236}">
                <a16:creationId xmlns:a16="http://schemas.microsoft.com/office/drawing/2014/main" id="{030D5AC1-A663-F507-5406-2F9F254AD3DB}"/>
              </a:ext>
            </a:extLst>
          </p:cNvPr>
          <p:cNvSpPr txBox="1"/>
          <p:nvPr/>
        </p:nvSpPr>
        <p:spPr>
          <a:xfrm>
            <a:off x="4583700" y="1610128"/>
            <a:ext cx="4381329" cy="369332"/>
          </a:xfrm>
          <a:prstGeom prst="rect">
            <a:avLst/>
          </a:prstGeom>
          <a:noFill/>
        </p:spPr>
        <p:txBody>
          <a:bodyPr wrap="square" rtlCol="0">
            <a:spAutoFit/>
          </a:bodyPr>
          <a:lstStyle/>
          <a:p>
            <a:r>
              <a:rPr lang="it-IT" b="1" err="1"/>
              <a:t>Exfiltration</a:t>
            </a:r>
            <a:r>
              <a:rPr lang="it-IT" b="1"/>
              <a:t> Over C2 Channel</a:t>
            </a:r>
          </a:p>
        </p:txBody>
      </p:sp>
    </p:spTree>
    <p:extLst>
      <p:ext uri="{BB962C8B-B14F-4D97-AF65-F5344CB8AC3E}">
        <p14:creationId xmlns:p14="http://schemas.microsoft.com/office/powerpoint/2010/main" val="18914384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schermata, Carattere, numero&#10;&#10;Descrizione generata automaticamente">
            <a:extLst>
              <a:ext uri="{FF2B5EF4-FFF2-40B4-BE49-F238E27FC236}">
                <a16:creationId xmlns:a16="http://schemas.microsoft.com/office/drawing/2014/main" id="{D4CBE819-3083-7745-B834-FA04F825D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528" y="476819"/>
            <a:ext cx="5833221" cy="5904359"/>
          </a:xfrm>
          <a:prstGeom prst="rect">
            <a:avLst/>
          </a:prstGeom>
        </p:spPr>
      </p:pic>
      <p:pic>
        <p:nvPicPr>
          <p:cNvPr id="9" name="Immagine 8" descr="Immagine che contiene testo, schermata, Parallelo, numero&#10;&#10;Descrizione generata automaticamente">
            <a:extLst>
              <a:ext uri="{FF2B5EF4-FFF2-40B4-BE49-F238E27FC236}">
                <a16:creationId xmlns:a16="http://schemas.microsoft.com/office/drawing/2014/main" id="{3D9CBF07-6399-3360-B458-5920FD01C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0630" y="476819"/>
            <a:ext cx="2648983" cy="5904359"/>
          </a:xfrm>
          <a:prstGeom prst="rect">
            <a:avLst/>
          </a:prstGeom>
        </p:spPr>
      </p:pic>
      <p:cxnSp>
        <p:nvCxnSpPr>
          <p:cNvPr id="10" name="Connettore curvo 9">
            <a:extLst>
              <a:ext uri="{FF2B5EF4-FFF2-40B4-BE49-F238E27FC236}">
                <a16:creationId xmlns:a16="http://schemas.microsoft.com/office/drawing/2014/main" id="{8F58C95D-C843-C41D-A72D-FC614DC9DA27}"/>
              </a:ext>
            </a:extLst>
          </p:cNvPr>
          <p:cNvCxnSpPr>
            <a:cxnSpLocks/>
          </p:cNvCxnSpPr>
          <p:nvPr/>
        </p:nvCxnSpPr>
        <p:spPr>
          <a:xfrm rot="5400000" flipH="1" flipV="1">
            <a:off x="5147188" y="3141406"/>
            <a:ext cx="5368414" cy="973396"/>
          </a:xfrm>
          <a:prstGeom prst="curvedConnector3">
            <a:avLst>
              <a:gd name="adj1" fmla="val 9798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566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schermata, ricevuta, numero&#10;&#10;Descrizione generata automaticamente">
            <a:extLst>
              <a:ext uri="{FF2B5EF4-FFF2-40B4-BE49-F238E27FC236}">
                <a16:creationId xmlns:a16="http://schemas.microsoft.com/office/drawing/2014/main" id="{7D0B1242-8A4B-E50B-14DC-A11129A0D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0774" y="738232"/>
            <a:ext cx="2785410" cy="5458764"/>
          </a:xfrm>
          <a:prstGeom prst="rect">
            <a:avLst/>
          </a:prstGeom>
        </p:spPr>
      </p:pic>
      <p:pic>
        <p:nvPicPr>
          <p:cNvPr id="7" name="Immagine 6" descr="Immagine che contiene testo, ricevuta, Carattere, linea&#10;&#10;Descrizione generata automaticamente">
            <a:extLst>
              <a:ext uri="{FF2B5EF4-FFF2-40B4-BE49-F238E27FC236}">
                <a16:creationId xmlns:a16="http://schemas.microsoft.com/office/drawing/2014/main" id="{37D79FA8-CD52-C3DA-F277-9EA0169EF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529" y="2418292"/>
            <a:ext cx="2997533" cy="1891301"/>
          </a:xfrm>
          <a:prstGeom prst="rect">
            <a:avLst/>
          </a:prstGeom>
        </p:spPr>
      </p:pic>
      <p:pic>
        <p:nvPicPr>
          <p:cNvPr id="9" name="Immagine 8" descr="Immagine che contiene testo, schermata, ricevuta, numero&#10;&#10;Descrizione generata automaticamente">
            <a:extLst>
              <a:ext uri="{FF2B5EF4-FFF2-40B4-BE49-F238E27FC236}">
                <a16:creationId xmlns:a16="http://schemas.microsoft.com/office/drawing/2014/main" id="{386C0CD4-2EAB-1D04-B84F-3FDB8F5F4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1311" y="738232"/>
            <a:ext cx="2997532" cy="5381535"/>
          </a:xfrm>
          <a:prstGeom prst="rect">
            <a:avLst/>
          </a:prstGeom>
        </p:spPr>
      </p:pic>
      <p:cxnSp>
        <p:nvCxnSpPr>
          <p:cNvPr id="10" name="Connettore curvo 9">
            <a:extLst>
              <a:ext uri="{FF2B5EF4-FFF2-40B4-BE49-F238E27FC236}">
                <a16:creationId xmlns:a16="http://schemas.microsoft.com/office/drawing/2014/main" id="{5E8E24A6-B0DA-3580-E250-F71D666E2C8A}"/>
              </a:ext>
            </a:extLst>
          </p:cNvPr>
          <p:cNvCxnSpPr>
            <a:cxnSpLocks/>
          </p:cNvCxnSpPr>
          <p:nvPr/>
        </p:nvCxnSpPr>
        <p:spPr>
          <a:xfrm flipV="1">
            <a:off x="6003740" y="835741"/>
            <a:ext cx="1999226" cy="13791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ttore curvo 10">
            <a:extLst>
              <a:ext uri="{FF2B5EF4-FFF2-40B4-BE49-F238E27FC236}">
                <a16:creationId xmlns:a16="http://schemas.microsoft.com/office/drawing/2014/main" id="{A16DBD45-465A-103D-8E5B-296143F9B785}"/>
              </a:ext>
            </a:extLst>
          </p:cNvPr>
          <p:cNvCxnSpPr>
            <a:cxnSpLocks/>
          </p:cNvCxnSpPr>
          <p:nvPr/>
        </p:nvCxnSpPr>
        <p:spPr>
          <a:xfrm flipV="1">
            <a:off x="3228621" y="4513006"/>
            <a:ext cx="3313471" cy="1917291"/>
          </a:xfrm>
          <a:prstGeom prst="curvedConnector3">
            <a:avLst>
              <a:gd name="adj1" fmla="val 9777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6397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schermata, Carattere, numero&#10;&#10;Descrizione generata automaticamente">
            <a:extLst>
              <a:ext uri="{FF2B5EF4-FFF2-40B4-BE49-F238E27FC236}">
                <a16:creationId xmlns:a16="http://schemas.microsoft.com/office/drawing/2014/main" id="{0FF2D89A-334C-366F-5C78-A7896E183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013" y="758521"/>
            <a:ext cx="2458043" cy="5578433"/>
          </a:xfrm>
          <a:prstGeom prst="rect">
            <a:avLst/>
          </a:prstGeom>
        </p:spPr>
      </p:pic>
      <p:pic>
        <p:nvPicPr>
          <p:cNvPr id="7" name="Immagine 6" descr="Immagine che contiene testo, schermata, numero&#10;&#10;Descrizione generata automaticamente">
            <a:extLst>
              <a:ext uri="{FF2B5EF4-FFF2-40B4-BE49-F238E27FC236}">
                <a16:creationId xmlns:a16="http://schemas.microsoft.com/office/drawing/2014/main" id="{707DFF71-3E5D-0B53-7845-5C70B8B8E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1093" y="771769"/>
            <a:ext cx="2858625" cy="5523446"/>
          </a:xfrm>
          <a:prstGeom prst="rect">
            <a:avLst/>
          </a:prstGeom>
        </p:spPr>
      </p:pic>
      <p:pic>
        <p:nvPicPr>
          <p:cNvPr id="9" name="Immagine 8">
            <a:extLst>
              <a:ext uri="{FF2B5EF4-FFF2-40B4-BE49-F238E27FC236}">
                <a16:creationId xmlns:a16="http://schemas.microsoft.com/office/drawing/2014/main" id="{10193B1E-F579-31EF-A402-2DC0F4E648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5861" y="758520"/>
            <a:ext cx="2316346" cy="5578418"/>
          </a:xfrm>
          <a:prstGeom prst="rect">
            <a:avLst/>
          </a:prstGeom>
        </p:spPr>
      </p:pic>
      <p:cxnSp>
        <p:nvCxnSpPr>
          <p:cNvPr id="10" name="Connettore curvo 9">
            <a:extLst>
              <a:ext uri="{FF2B5EF4-FFF2-40B4-BE49-F238E27FC236}">
                <a16:creationId xmlns:a16="http://schemas.microsoft.com/office/drawing/2014/main" id="{43E99331-47FB-0C1E-1312-C1C74A6F78CE}"/>
              </a:ext>
            </a:extLst>
          </p:cNvPr>
          <p:cNvCxnSpPr>
            <a:cxnSpLocks/>
          </p:cNvCxnSpPr>
          <p:nvPr/>
        </p:nvCxnSpPr>
        <p:spPr>
          <a:xfrm>
            <a:off x="6410325" y="366713"/>
            <a:ext cx="3762685" cy="329534"/>
          </a:xfrm>
          <a:prstGeom prst="curvedConnector3">
            <a:avLst>
              <a:gd name="adj1" fmla="val 1061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ttore curvo 10">
            <a:extLst>
              <a:ext uri="{FF2B5EF4-FFF2-40B4-BE49-F238E27FC236}">
                <a16:creationId xmlns:a16="http://schemas.microsoft.com/office/drawing/2014/main" id="{433D6AF2-BB6E-6368-7156-714D29C25699}"/>
              </a:ext>
            </a:extLst>
          </p:cNvPr>
          <p:cNvCxnSpPr>
            <a:cxnSpLocks/>
          </p:cNvCxnSpPr>
          <p:nvPr/>
        </p:nvCxnSpPr>
        <p:spPr>
          <a:xfrm flipV="1">
            <a:off x="2222090" y="6469626"/>
            <a:ext cx="4109884" cy="265471"/>
          </a:xfrm>
          <a:prstGeom prst="curvedConnector3">
            <a:avLst>
              <a:gd name="adj1" fmla="val 10406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0470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schermata, numero, Carattere&#10;&#10;Descrizione generata automaticamente">
            <a:extLst>
              <a:ext uri="{FF2B5EF4-FFF2-40B4-BE49-F238E27FC236}">
                <a16:creationId xmlns:a16="http://schemas.microsoft.com/office/drawing/2014/main" id="{112FD36D-3480-197B-C643-B378BF175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7721" y="690644"/>
            <a:ext cx="2643608" cy="4880506"/>
          </a:xfrm>
          <a:prstGeom prst="rect">
            <a:avLst/>
          </a:prstGeom>
        </p:spPr>
      </p:pic>
      <p:pic>
        <p:nvPicPr>
          <p:cNvPr id="7" name="Immagine 6">
            <a:extLst>
              <a:ext uri="{FF2B5EF4-FFF2-40B4-BE49-F238E27FC236}">
                <a16:creationId xmlns:a16="http://schemas.microsoft.com/office/drawing/2014/main" id="{8F419A2B-8792-E0B0-2400-C16167D32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7721" y="5751264"/>
            <a:ext cx="2695243" cy="435758"/>
          </a:xfrm>
          <a:prstGeom prst="rect">
            <a:avLst/>
          </a:prstGeom>
        </p:spPr>
      </p:pic>
      <p:pic>
        <p:nvPicPr>
          <p:cNvPr id="9" name="Immagine 8" descr="Immagine che contiene testo, schermata, ricevuta&#10;&#10;Descrizione generata automaticamente">
            <a:extLst>
              <a:ext uri="{FF2B5EF4-FFF2-40B4-BE49-F238E27FC236}">
                <a16:creationId xmlns:a16="http://schemas.microsoft.com/office/drawing/2014/main" id="{991AE89B-B22F-075F-DD40-DD737CBE61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6396" y="690645"/>
            <a:ext cx="2286814" cy="5496378"/>
          </a:xfrm>
          <a:prstGeom prst="rect">
            <a:avLst/>
          </a:prstGeom>
        </p:spPr>
      </p:pic>
      <p:pic>
        <p:nvPicPr>
          <p:cNvPr id="11" name="Immagine 10">
            <a:extLst>
              <a:ext uri="{FF2B5EF4-FFF2-40B4-BE49-F238E27FC236}">
                <a16:creationId xmlns:a16="http://schemas.microsoft.com/office/drawing/2014/main" id="{C926720E-F0EB-81A0-7A35-7C4E86A33B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3511" y="1644373"/>
            <a:ext cx="2912576" cy="715370"/>
          </a:xfrm>
          <a:prstGeom prst="rect">
            <a:avLst/>
          </a:prstGeom>
        </p:spPr>
      </p:pic>
      <p:pic>
        <p:nvPicPr>
          <p:cNvPr id="13" name="Immagine 12" descr="Immagine che contiene testo, schermata, linea, Carattere&#10;&#10;Descrizione generata automaticamente">
            <a:extLst>
              <a:ext uri="{FF2B5EF4-FFF2-40B4-BE49-F238E27FC236}">
                <a16:creationId xmlns:a16="http://schemas.microsoft.com/office/drawing/2014/main" id="{49608C43-31C2-5CA0-7B1F-BF6BB852BF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3511" y="2675605"/>
            <a:ext cx="2915707" cy="1526458"/>
          </a:xfrm>
          <a:prstGeom prst="rect">
            <a:avLst/>
          </a:prstGeom>
        </p:spPr>
      </p:pic>
      <p:cxnSp>
        <p:nvCxnSpPr>
          <p:cNvPr id="14" name="Connettore curvo 13">
            <a:extLst>
              <a:ext uri="{FF2B5EF4-FFF2-40B4-BE49-F238E27FC236}">
                <a16:creationId xmlns:a16="http://schemas.microsoft.com/office/drawing/2014/main" id="{92C4F51C-0CF8-D46F-BBAE-93877461F570}"/>
              </a:ext>
            </a:extLst>
          </p:cNvPr>
          <p:cNvCxnSpPr>
            <a:cxnSpLocks/>
          </p:cNvCxnSpPr>
          <p:nvPr/>
        </p:nvCxnSpPr>
        <p:spPr>
          <a:xfrm flipV="1">
            <a:off x="3008671" y="6361471"/>
            <a:ext cx="3156155" cy="344129"/>
          </a:xfrm>
          <a:prstGeom prst="curvedConnector3">
            <a:avLst>
              <a:gd name="adj1" fmla="val 1032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ttore curvo 23">
            <a:extLst>
              <a:ext uri="{FF2B5EF4-FFF2-40B4-BE49-F238E27FC236}">
                <a16:creationId xmlns:a16="http://schemas.microsoft.com/office/drawing/2014/main" id="{5423AA66-4496-927B-1885-7AA9833BB6DD}"/>
              </a:ext>
            </a:extLst>
          </p:cNvPr>
          <p:cNvCxnSpPr>
            <a:cxnSpLocks/>
          </p:cNvCxnSpPr>
          <p:nvPr/>
        </p:nvCxnSpPr>
        <p:spPr>
          <a:xfrm>
            <a:off x="6096000" y="510530"/>
            <a:ext cx="2933799" cy="944644"/>
          </a:xfrm>
          <a:prstGeom prst="curvedConnector3">
            <a:avLst>
              <a:gd name="adj1" fmla="val 10999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3816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schermata, Carattere, ricevuta&#10;&#10;Descrizione generata automaticamente">
            <a:extLst>
              <a:ext uri="{FF2B5EF4-FFF2-40B4-BE49-F238E27FC236}">
                <a16:creationId xmlns:a16="http://schemas.microsoft.com/office/drawing/2014/main" id="{5B31E2DA-4269-8426-C23F-3D7BB267E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52" y="327221"/>
            <a:ext cx="2806249" cy="3785945"/>
          </a:xfrm>
          <a:prstGeom prst="rect">
            <a:avLst/>
          </a:prstGeom>
        </p:spPr>
      </p:pic>
      <p:pic>
        <p:nvPicPr>
          <p:cNvPr id="7" name="Immagine 6" descr="Immagine che contiene testo, schermata, Carattere, ricevuta&#10;&#10;Descrizione generata automaticamente">
            <a:extLst>
              <a:ext uri="{FF2B5EF4-FFF2-40B4-BE49-F238E27FC236}">
                <a16:creationId xmlns:a16="http://schemas.microsoft.com/office/drawing/2014/main" id="{A89801EF-18BD-685A-CB51-C14CB27C7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651" y="4384911"/>
            <a:ext cx="2806249" cy="2075627"/>
          </a:xfrm>
          <a:prstGeom prst="rect">
            <a:avLst/>
          </a:prstGeom>
        </p:spPr>
      </p:pic>
      <p:pic>
        <p:nvPicPr>
          <p:cNvPr id="9" name="Immagine 8" descr="Immagine che contiene testo, ricevuta, schermata, Carattere&#10;&#10;Descrizione generata automaticamente">
            <a:extLst>
              <a:ext uri="{FF2B5EF4-FFF2-40B4-BE49-F238E27FC236}">
                <a16:creationId xmlns:a16="http://schemas.microsoft.com/office/drawing/2014/main" id="{CBDCD8CA-A78F-4D33-17AA-A00E4C4AD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8917" y="1755357"/>
            <a:ext cx="2974454" cy="1854660"/>
          </a:xfrm>
          <a:prstGeom prst="rect">
            <a:avLst/>
          </a:prstGeom>
        </p:spPr>
      </p:pic>
      <p:pic>
        <p:nvPicPr>
          <p:cNvPr id="11" name="Immagine 10" descr="Immagine che contiene testo, schermata, numero, Parallelo&#10;&#10;Descrizione generata automaticamente">
            <a:extLst>
              <a:ext uri="{FF2B5EF4-FFF2-40B4-BE49-F238E27FC236}">
                <a16:creationId xmlns:a16="http://schemas.microsoft.com/office/drawing/2014/main" id="{BEEDACC0-89AF-9F97-43BA-2DDCB2DFE5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4387" y="327221"/>
            <a:ext cx="2704998" cy="6082242"/>
          </a:xfrm>
          <a:prstGeom prst="rect">
            <a:avLst/>
          </a:prstGeom>
        </p:spPr>
      </p:pic>
      <p:pic>
        <p:nvPicPr>
          <p:cNvPr id="13" name="Immagine 12" descr="Immagine che contiene testo, numero, Carattere, ricevuta&#10;&#10;Descrizione generata automaticamente">
            <a:extLst>
              <a:ext uri="{FF2B5EF4-FFF2-40B4-BE49-F238E27FC236}">
                <a16:creationId xmlns:a16="http://schemas.microsoft.com/office/drawing/2014/main" id="{CB050FCD-F634-552F-AA92-2541E8A870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0401" y="1755357"/>
            <a:ext cx="2591620" cy="3445330"/>
          </a:xfrm>
          <a:prstGeom prst="rect">
            <a:avLst/>
          </a:prstGeom>
        </p:spPr>
      </p:pic>
      <p:cxnSp>
        <p:nvCxnSpPr>
          <p:cNvPr id="15" name="Connettore curvo 14">
            <a:extLst>
              <a:ext uri="{FF2B5EF4-FFF2-40B4-BE49-F238E27FC236}">
                <a16:creationId xmlns:a16="http://schemas.microsoft.com/office/drawing/2014/main" id="{D39298CB-6770-5E87-779A-EEB6173FF036}"/>
              </a:ext>
            </a:extLst>
          </p:cNvPr>
          <p:cNvCxnSpPr/>
          <p:nvPr/>
        </p:nvCxnSpPr>
        <p:spPr>
          <a:xfrm rot="5400000" flipH="1" flipV="1">
            <a:off x="2276168" y="3996814"/>
            <a:ext cx="2713703" cy="2566219"/>
          </a:xfrm>
          <a:prstGeom prst="curvedConnector3">
            <a:avLst>
              <a:gd name="adj1" fmla="val -36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ttore curvo 16">
            <a:extLst>
              <a:ext uri="{FF2B5EF4-FFF2-40B4-BE49-F238E27FC236}">
                <a16:creationId xmlns:a16="http://schemas.microsoft.com/office/drawing/2014/main" id="{D7C8D30C-614C-9D0C-F576-E6E78DAD8B91}"/>
              </a:ext>
            </a:extLst>
          </p:cNvPr>
          <p:cNvCxnSpPr>
            <a:cxnSpLocks/>
          </p:cNvCxnSpPr>
          <p:nvPr/>
        </p:nvCxnSpPr>
        <p:spPr>
          <a:xfrm flipV="1">
            <a:off x="7821127" y="5422725"/>
            <a:ext cx="2601067" cy="1108054"/>
          </a:xfrm>
          <a:prstGeom prst="curvedConnector3">
            <a:avLst>
              <a:gd name="adj1" fmla="val 10481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03087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schermata, ricevuta, numero&#10;&#10;Descrizione generata automaticamente">
            <a:extLst>
              <a:ext uri="{FF2B5EF4-FFF2-40B4-BE49-F238E27FC236}">
                <a16:creationId xmlns:a16="http://schemas.microsoft.com/office/drawing/2014/main" id="{D0539068-2C23-4F48-C765-EA228547F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098" y="734267"/>
            <a:ext cx="5219119" cy="5469887"/>
          </a:xfrm>
          <a:prstGeom prst="rect">
            <a:avLst/>
          </a:prstGeom>
        </p:spPr>
      </p:pic>
      <p:pic>
        <p:nvPicPr>
          <p:cNvPr id="7" name="Immagine 6" descr="Immagine che contiene testo, schermata, numero, Carattere&#10;&#10;Descrizione generata automaticamente">
            <a:extLst>
              <a:ext uri="{FF2B5EF4-FFF2-40B4-BE49-F238E27FC236}">
                <a16:creationId xmlns:a16="http://schemas.microsoft.com/office/drawing/2014/main" id="{F447F3F2-FA1E-DE53-921A-0DD48E350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1773" y="1442190"/>
            <a:ext cx="2831129" cy="4054042"/>
          </a:xfrm>
          <a:prstGeom prst="rect">
            <a:avLst/>
          </a:prstGeom>
        </p:spPr>
      </p:pic>
      <p:cxnSp>
        <p:nvCxnSpPr>
          <p:cNvPr id="9" name="Connettore curvo 8">
            <a:extLst>
              <a:ext uri="{FF2B5EF4-FFF2-40B4-BE49-F238E27FC236}">
                <a16:creationId xmlns:a16="http://schemas.microsoft.com/office/drawing/2014/main" id="{563C5DA8-7FE6-0E58-E843-DBA7DAD25CCD}"/>
              </a:ext>
            </a:extLst>
          </p:cNvPr>
          <p:cNvCxnSpPr/>
          <p:nvPr/>
        </p:nvCxnSpPr>
        <p:spPr>
          <a:xfrm flipV="1">
            <a:off x="6007510" y="5722374"/>
            <a:ext cx="2920180" cy="776749"/>
          </a:xfrm>
          <a:prstGeom prst="curvedConnector3">
            <a:avLst>
              <a:gd name="adj1" fmla="val 10084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983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err="1">
                <a:latin typeface="Anonymous Pro" panose="02060609030202000504"/>
              </a:rPr>
              <a:t>Olevba</a:t>
            </a:r>
            <a:endParaRPr lang="it-IT">
              <a:latin typeface="Anonymous Pro" panose="02060609030202000504"/>
            </a:endParaRPr>
          </a:p>
        </p:txBody>
      </p:sp>
      <p:sp>
        <p:nvSpPr>
          <p:cNvPr id="5" name="CasellaDiTesto 4">
            <a:extLst>
              <a:ext uri="{FF2B5EF4-FFF2-40B4-BE49-F238E27FC236}">
                <a16:creationId xmlns:a16="http://schemas.microsoft.com/office/drawing/2014/main" id="{201C01C0-71D5-B59D-1E26-5D79BDB1CF03}"/>
              </a:ext>
            </a:extLst>
          </p:cNvPr>
          <p:cNvSpPr txBox="1"/>
          <p:nvPr/>
        </p:nvSpPr>
        <p:spPr>
          <a:xfrm>
            <a:off x="1587710" y="1329506"/>
            <a:ext cx="7744976" cy="3693319"/>
          </a:xfrm>
          <a:prstGeom prst="rect">
            <a:avLst/>
          </a:prstGeom>
          <a:noFill/>
        </p:spPr>
        <p:txBody>
          <a:bodyPr wrap="square" rtlCol="0">
            <a:spAutoFit/>
          </a:bodyPr>
          <a:lstStyle/>
          <a:p>
            <a:pPr marL="285750" indent="-285750">
              <a:buFont typeface="Arial" panose="020B0604020202020204" pitchFamily="34" charset="0"/>
              <a:buChar char="•"/>
            </a:pPr>
            <a:r>
              <a:rPr lang="it-IT" b="0" i="0" err="1">
                <a:solidFill>
                  <a:srgbClr val="9A357D"/>
                </a:solidFill>
                <a:effectLst/>
                <a:highlight>
                  <a:srgbClr val="212121"/>
                </a:highlight>
                <a:latin typeface="Consolas" panose="020B0609020204030204" pitchFamily="49" charset="0"/>
              </a:rPr>
              <a:t>Olevba</a:t>
            </a:r>
            <a:r>
              <a:rPr lang="it-IT" b="0" i="0">
                <a:solidFill>
                  <a:srgbClr val="ECECEC"/>
                </a:solidFill>
                <a:effectLst/>
                <a:highlight>
                  <a:srgbClr val="212121"/>
                </a:highlight>
                <a:latin typeface="Consolas" panose="020B0609020204030204" pitchFamily="49" charset="0"/>
              </a:rPr>
              <a:t>, è uno strumento che viene utilizzato per l'analisi di documenti di Microsoft Office (come file .doc, .</a:t>
            </a:r>
            <a:r>
              <a:rPr lang="it-IT" b="0" i="0" err="1">
                <a:solidFill>
                  <a:srgbClr val="ECECEC"/>
                </a:solidFill>
                <a:effectLst/>
                <a:highlight>
                  <a:srgbClr val="212121"/>
                </a:highlight>
                <a:latin typeface="Consolas" panose="020B0609020204030204" pitchFamily="49" charset="0"/>
              </a:rPr>
              <a:t>xls</a:t>
            </a:r>
            <a:r>
              <a:rPr lang="it-IT" b="0" i="0">
                <a:solidFill>
                  <a:srgbClr val="ECECEC"/>
                </a:solidFill>
                <a:effectLst/>
                <a:highlight>
                  <a:srgbClr val="212121"/>
                </a:highlight>
                <a:latin typeface="Consolas" panose="020B0609020204030204" pitchFamily="49" charset="0"/>
              </a:rPr>
              <a:t>, .ppt, e altri formati OLE) al fine di estrarre ed analizzare il codice VBA contenuto in questi file.</a:t>
            </a:r>
          </a:p>
          <a:p>
            <a:endParaRPr lang="it-IT">
              <a:latin typeface="Consolas" panose="020B0609020204030204" pitchFamily="49" charset="0"/>
            </a:endParaRPr>
          </a:p>
          <a:p>
            <a:pPr marL="285750" indent="-285750">
              <a:buFont typeface="Arial" panose="020B0604020202020204" pitchFamily="34" charset="0"/>
              <a:buChar char="•"/>
            </a:pPr>
            <a:r>
              <a:rPr lang="it-IT" b="1">
                <a:solidFill>
                  <a:srgbClr val="6543A0"/>
                </a:solidFill>
                <a:latin typeface="Consolas" panose="020B0609020204030204" pitchFamily="49" charset="0"/>
                <a:ea typeface="Anonymous Pro" panose="02060609030202000504" pitchFamily="49" charset="0"/>
              </a:rPr>
              <a:t>Segnala ed evidenza  </a:t>
            </a:r>
            <a:r>
              <a:rPr lang="it-IT">
                <a:latin typeface="Consolas" panose="020B0609020204030204" pitchFamily="49" charset="0"/>
                <a:ea typeface="Anonymous Pro" panose="02060609030202000504" pitchFamily="49" charset="0"/>
              </a:rPr>
              <a:t>linee di codice che contengono funzioni sospette e che potrebbero essere legate ad attività malevoli.</a:t>
            </a:r>
          </a:p>
          <a:p>
            <a:pPr marL="285750" indent="-285750">
              <a:buFont typeface="Arial" panose="020B0604020202020204" pitchFamily="34" charset="0"/>
              <a:buChar char="•"/>
            </a:pPr>
            <a:endParaRPr lang="it-IT">
              <a:solidFill>
                <a:srgbClr val="ECECEC"/>
              </a:solidFill>
              <a:highlight>
                <a:srgbClr val="212121"/>
              </a:highlight>
              <a:latin typeface="Consolas" panose="020B0609020204030204" pitchFamily="49" charset="0"/>
              <a:ea typeface="Anonymous Pro" panose="02060609030202000504" pitchFamily="49" charset="0"/>
            </a:endParaRPr>
          </a:p>
          <a:p>
            <a:pPr marL="285750" indent="-285750">
              <a:buFont typeface="Arial" panose="020B0604020202020204" pitchFamily="34" charset="0"/>
              <a:buChar char="•"/>
            </a:pPr>
            <a:r>
              <a:rPr lang="it-IT" b="1">
                <a:solidFill>
                  <a:srgbClr val="3360B9"/>
                </a:solidFill>
                <a:latin typeface="Consolas" panose="020B0609020204030204" pitchFamily="49" charset="0"/>
                <a:ea typeface="Anonymous Pro" panose="02060609030202000504" pitchFamily="49" charset="0"/>
              </a:rPr>
              <a:t>Tenta di de-offuscare </a:t>
            </a:r>
            <a:r>
              <a:rPr lang="it-IT" b="0" i="0">
                <a:solidFill>
                  <a:srgbClr val="ECECEC"/>
                </a:solidFill>
                <a:effectLst/>
                <a:highlight>
                  <a:srgbClr val="212121"/>
                </a:highlight>
                <a:latin typeface="Consolas" panose="020B0609020204030204" pitchFamily="49" charset="0"/>
              </a:rPr>
              <a:t>il codice VBA, che può essere stato offuscato dagli attaccanti per nascondere le loro intenzioni malevole ed aiuta a rendere il codice pi</a:t>
            </a:r>
            <a:r>
              <a:rPr lang="it-IT">
                <a:solidFill>
                  <a:srgbClr val="ECECEC"/>
                </a:solidFill>
                <a:highlight>
                  <a:srgbClr val="212121"/>
                </a:highlight>
                <a:latin typeface="Consolas" panose="020B0609020204030204" pitchFamily="49" charset="0"/>
              </a:rPr>
              <a:t>ù comprensibile per gli analisti</a:t>
            </a:r>
            <a:endParaRPr lang="it-IT">
              <a:latin typeface="Consolas" panose="020B0609020204030204" pitchFamily="49" charset="0"/>
              <a:ea typeface="Anonymous Pro" panose="02060609030202000504" pitchFamily="49" charset="0"/>
            </a:endParaRPr>
          </a:p>
        </p:txBody>
      </p:sp>
      <p:sp>
        <p:nvSpPr>
          <p:cNvPr id="4" name="CasellaDiTesto 3">
            <a:extLst>
              <a:ext uri="{FF2B5EF4-FFF2-40B4-BE49-F238E27FC236}">
                <a16:creationId xmlns:a16="http://schemas.microsoft.com/office/drawing/2014/main" id="{60420D22-0516-0CE9-E127-0975D1B80460}"/>
              </a:ext>
            </a:extLst>
          </p:cNvPr>
          <p:cNvSpPr txBox="1"/>
          <p:nvPr/>
        </p:nvSpPr>
        <p:spPr>
          <a:xfrm>
            <a:off x="1877797" y="5022825"/>
            <a:ext cx="6389891" cy="369332"/>
          </a:xfrm>
          <a:prstGeom prst="rect">
            <a:avLst/>
          </a:prstGeom>
          <a:noFill/>
        </p:spPr>
        <p:txBody>
          <a:bodyPr wrap="none" rtlCol="0">
            <a:spAutoFit/>
          </a:bodyPr>
          <a:lstStyle/>
          <a:p>
            <a:r>
              <a:rPr lang="it-IT">
                <a:solidFill>
                  <a:schemeClr val="bg2">
                    <a:lumMod val="25000"/>
                    <a:lumOff val="75000"/>
                  </a:schemeClr>
                </a:solidFill>
                <a:latin typeface="Consolas" panose="020B0609020204030204" pitchFamily="49" charset="0"/>
              </a:rPr>
              <a:t>https://github.com/decalage2/oletools/wiki/olevba</a:t>
            </a:r>
          </a:p>
        </p:txBody>
      </p:sp>
    </p:spTree>
    <p:extLst>
      <p:ext uri="{BB962C8B-B14F-4D97-AF65-F5344CB8AC3E}">
        <p14:creationId xmlns:p14="http://schemas.microsoft.com/office/powerpoint/2010/main" val="11416687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schermata, Carattere, numero&#10;&#10;Descrizione generata automaticamente">
            <a:extLst>
              <a:ext uri="{FF2B5EF4-FFF2-40B4-BE49-F238E27FC236}">
                <a16:creationId xmlns:a16="http://schemas.microsoft.com/office/drawing/2014/main" id="{0057FF20-0B18-2601-8B99-75E4B546F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375" y="591555"/>
            <a:ext cx="5238360" cy="5674890"/>
          </a:xfrm>
          <a:prstGeom prst="rect">
            <a:avLst/>
          </a:prstGeom>
        </p:spPr>
      </p:pic>
      <p:pic>
        <p:nvPicPr>
          <p:cNvPr id="7" name="Immagine 6">
            <a:extLst>
              <a:ext uri="{FF2B5EF4-FFF2-40B4-BE49-F238E27FC236}">
                <a16:creationId xmlns:a16="http://schemas.microsoft.com/office/drawing/2014/main" id="{99DBC438-3410-A791-011C-70977284C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3626" y="3763297"/>
            <a:ext cx="2911020" cy="440039"/>
          </a:xfrm>
          <a:prstGeom prst="rect">
            <a:avLst/>
          </a:prstGeom>
        </p:spPr>
      </p:pic>
      <p:cxnSp>
        <p:nvCxnSpPr>
          <p:cNvPr id="9" name="Connettore curvo 8">
            <a:extLst>
              <a:ext uri="{FF2B5EF4-FFF2-40B4-BE49-F238E27FC236}">
                <a16:creationId xmlns:a16="http://schemas.microsoft.com/office/drawing/2014/main" id="{06B3B921-26C0-F939-5245-94BFC03CA874}"/>
              </a:ext>
            </a:extLst>
          </p:cNvPr>
          <p:cNvCxnSpPr>
            <a:cxnSpLocks/>
          </p:cNvCxnSpPr>
          <p:nvPr/>
        </p:nvCxnSpPr>
        <p:spPr>
          <a:xfrm flipV="1">
            <a:off x="5987845" y="4503174"/>
            <a:ext cx="3313471" cy="1907458"/>
          </a:xfrm>
          <a:prstGeom prst="curvedConnector3">
            <a:avLst>
              <a:gd name="adj1" fmla="val 9997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7910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030">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42" name="Rectangle 1032">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043" name="Rectangle 1034">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36">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38">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5B155F70-35C4-C149-67C4-B0F4F0F5970A}"/>
              </a:ext>
            </a:extLst>
          </p:cNvPr>
          <p:cNvSpPr txBox="1"/>
          <p:nvPr/>
        </p:nvSpPr>
        <p:spPr>
          <a:xfrm>
            <a:off x="2030538" y="1375489"/>
            <a:ext cx="9261732" cy="1134452"/>
          </a:xfrm>
          <a:prstGeom prst="rect">
            <a:avLst/>
          </a:prstGeom>
        </p:spPr>
        <p:txBody>
          <a:bodyPr vert="horz" lIns="91440" tIns="45720" rIns="91440" bIns="45720" rtlCol="0" anchor="ctr">
            <a:normAutofit/>
          </a:bodyPr>
          <a:lstStyle/>
          <a:p>
            <a:pPr algn="ctr">
              <a:spcBef>
                <a:spcPct val="0"/>
              </a:spcBef>
              <a:spcAft>
                <a:spcPts val="600"/>
              </a:spcAft>
              <a:buClr>
                <a:schemeClr val="accent1"/>
              </a:buClr>
            </a:pPr>
            <a:r>
              <a:rPr lang="en-US" sz="5400" b="1">
                <a:highlight>
                  <a:srgbClr val="008000"/>
                </a:highlight>
                <a:latin typeface="+mj-lt"/>
                <a:ea typeface="+mj-ea"/>
                <a:cs typeface="+mj-cs"/>
              </a:rPr>
              <a:t>Grazie per </a:t>
            </a:r>
            <a:r>
              <a:rPr lang="it-IT" sz="5400" b="1">
                <a:highlight>
                  <a:srgbClr val="008000"/>
                </a:highlight>
                <a:latin typeface="+mj-lt"/>
                <a:ea typeface="+mj-ea"/>
                <a:cs typeface="+mj-cs"/>
              </a:rPr>
              <a:t>l’attenzione</a:t>
            </a:r>
          </a:p>
        </p:txBody>
      </p:sp>
    </p:spTree>
    <p:extLst>
      <p:ext uri="{BB962C8B-B14F-4D97-AF65-F5344CB8AC3E}">
        <p14:creationId xmlns:p14="http://schemas.microsoft.com/office/powerpoint/2010/main" val="752425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acker - Wikipedia">
            <a:extLst>
              <a:ext uri="{FF2B5EF4-FFF2-40B4-BE49-F238E27FC236}">
                <a16:creationId xmlns:a16="http://schemas.microsoft.com/office/drawing/2014/main" id="{1918A7EF-1777-E9C1-2854-87382CD0EA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04560" y="1542767"/>
            <a:ext cx="917488" cy="573430"/>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descr="Immagine che contiene persona, vestiti, sorriso, occhiali da sole&#10;&#10;Descrizione generata automaticamente">
            <a:extLst>
              <a:ext uri="{FF2B5EF4-FFF2-40B4-BE49-F238E27FC236}">
                <a16:creationId xmlns:a16="http://schemas.microsoft.com/office/drawing/2014/main" id="{A3B9ACB2-7054-2053-88D5-96E18E3CF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139" y="638340"/>
            <a:ext cx="8159018" cy="5886733"/>
          </a:xfrm>
          <a:prstGeom prst="rect">
            <a:avLst/>
          </a:prstGeom>
        </p:spPr>
      </p:pic>
      <p:sp>
        <p:nvSpPr>
          <p:cNvPr id="4" name="CasellaDiTesto 3">
            <a:extLst>
              <a:ext uri="{FF2B5EF4-FFF2-40B4-BE49-F238E27FC236}">
                <a16:creationId xmlns:a16="http://schemas.microsoft.com/office/drawing/2014/main" id="{77FA3806-4AA7-C28E-3BFD-07F607306C71}"/>
              </a:ext>
            </a:extLst>
          </p:cNvPr>
          <p:cNvSpPr txBox="1"/>
          <p:nvPr/>
        </p:nvSpPr>
        <p:spPr>
          <a:xfrm>
            <a:off x="1665782" y="4766770"/>
            <a:ext cx="9261732" cy="1134452"/>
          </a:xfrm>
          <a:prstGeom prst="rect">
            <a:avLst/>
          </a:prstGeom>
        </p:spPr>
        <p:txBody>
          <a:bodyPr vert="horz" lIns="91440" tIns="45720" rIns="91440" bIns="45720" rtlCol="0" anchor="ctr">
            <a:normAutofit/>
          </a:bodyPr>
          <a:lstStyle/>
          <a:p>
            <a:pPr algn="ctr">
              <a:spcBef>
                <a:spcPct val="0"/>
              </a:spcBef>
              <a:spcAft>
                <a:spcPts val="600"/>
              </a:spcAft>
              <a:buClr>
                <a:schemeClr val="accent1"/>
              </a:buClr>
            </a:pPr>
            <a:r>
              <a:rPr lang="en-US" sz="5400" b="1">
                <a:highlight>
                  <a:srgbClr val="008000"/>
                </a:highlight>
                <a:latin typeface="+mj-lt"/>
                <a:ea typeface="+mj-ea"/>
                <a:cs typeface="+mj-cs"/>
              </a:rPr>
              <a:t>Grazie per </a:t>
            </a:r>
            <a:r>
              <a:rPr lang="it-IT" sz="5400" b="1">
                <a:highlight>
                  <a:srgbClr val="008000"/>
                </a:highlight>
                <a:latin typeface="+mj-lt"/>
                <a:ea typeface="+mj-ea"/>
                <a:cs typeface="+mj-cs"/>
              </a:rPr>
              <a:t>l’attenzione</a:t>
            </a:r>
          </a:p>
        </p:txBody>
      </p:sp>
    </p:spTree>
    <p:extLst>
      <p:ext uri="{BB962C8B-B14F-4D97-AF65-F5344CB8AC3E}">
        <p14:creationId xmlns:p14="http://schemas.microsoft.com/office/powerpoint/2010/main" val="8442126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a:latin typeface="Anonymous Pro" panose="02060609030202000504"/>
              </a:rPr>
              <a:t>Olevba</a:t>
            </a:r>
          </a:p>
        </p:txBody>
      </p:sp>
      <p:sp>
        <p:nvSpPr>
          <p:cNvPr id="5" name="CasellaDiTesto 4">
            <a:extLst>
              <a:ext uri="{FF2B5EF4-FFF2-40B4-BE49-F238E27FC236}">
                <a16:creationId xmlns:a16="http://schemas.microsoft.com/office/drawing/2014/main" id="{201C01C0-71D5-B59D-1E26-5D79BDB1CF03}"/>
              </a:ext>
            </a:extLst>
          </p:cNvPr>
          <p:cNvSpPr txBox="1"/>
          <p:nvPr/>
        </p:nvSpPr>
        <p:spPr>
          <a:xfrm>
            <a:off x="1587710" y="1459171"/>
            <a:ext cx="7744976" cy="369332"/>
          </a:xfrm>
          <a:prstGeom prst="rect">
            <a:avLst/>
          </a:prstGeom>
          <a:noFill/>
        </p:spPr>
        <p:txBody>
          <a:bodyPr wrap="square" rtlCol="0">
            <a:spAutoFit/>
          </a:bodyPr>
          <a:lstStyle/>
          <a:p>
            <a:r>
              <a:rPr lang="it-IT">
                <a:solidFill>
                  <a:schemeClr val="bg2">
                    <a:lumMod val="25000"/>
                    <a:lumOff val="75000"/>
                  </a:schemeClr>
                </a:solidFill>
                <a:latin typeface="Consolas" panose="020B0609020204030204" pitchFamily="49" charset="0"/>
              </a:rPr>
              <a:t>Procediamo all’analisi del documento tramite il tool</a:t>
            </a:r>
          </a:p>
        </p:txBody>
      </p:sp>
      <p:pic>
        <p:nvPicPr>
          <p:cNvPr id="4" name="Immagine 3" descr="Immagine che contiene testo, schermata, Carattere&#10;&#10;Descrizione generata automaticamente">
            <a:extLst>
              <a:ext uri="{FF2B5EF4-FFF2-40B4-BE49-F238E27FC236}">
                <a16:creationId xmlns:a16="http://schemas.microsoft.com/office/drawing/2014/main" id="{A70E2FC0-22FB-181C-3607-C05DA102F663}"/>
              </a:ext>
            </a:extLst>
          </p:cNvPr>
          <p:cNvPicPr>
            <a:picLocks noChangeAspect="1"/>
          </p:cNvPicPr>
          <p:nvPr/>
        </p:nvPicPr>
        <p:blipFill>
          <a:blip r:embed="rId3"/>
          <a:stretch>
            <a:fillRect/>
          </a:stretch>
        </p:blipFill>
        <p:spPr>
          <a:xfrm>
            <a:off x="1700621" y="1828504"/>
            <a:ext cx="7557680" cy="892368"/>
          </a:xfrm>
          <a:prstGeom prst="rect">
            <a:avLst/>
          </a:prstGeom>
        </p:spPr>
      </p:pic>
      <p:pic>
        <p:nvPicPr>
          <p:cNvPr id="7" name="Immagine 6" descr="Immagine che contiene testo, schermata, software, Carattere&#10;&#10;Descrizione generata automaticamente">
            <a:extLst>
              <a:ext uri="{FF2B5EF4-FFF2-40B4-BE49-F238E27FC236}">
                <a16:creationId xmlns:a16="http://schemas.microsoft.com/office/drawing/2014/main" id="{1C524C33-400F-2544-D852-0458D27E2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7710" y="3022706"/>
            <a:ext cx="7054757" cy="3379932"/>
          </a:xfrm>
          <a:prstGeom prst="rect">
            <a:avLst/>
          </a:prstGeom>
        </p:spPr>
      </p:pic>
      <p:sp>
        <p:nvSpPr>
          <p:cNvPr id="8" name="CasellaDiTesto 7">
            <a:extLst>
              <a:ext uri="{FF2B5EF4-FFF2-40B4-BE49-F238E27FC236}">
                <a16:creationId xmlns:a16="http://schemas.microsoft.com/office/drawing/2014/main" id="{FB160163-274C-B205-997C-1766F252C5BD}"/>
              </a:ext>
            </a:extLst>
          </p:cNvPr>
          <p:cNvSpPr txBox="1"/>
          <p:nvPr/>
        </p:nvSpPr>
        <p:spPr>
          <a:xfrm>
            <a:off x="8763726" y="3027786"/>
            <a:ext cx="3885474" cy="2585323"/>
          </a:xfrm>
          <a:prstGeom prst="rect">
            <a:avLst/>
          </a:prstGeom>
          <a:noFill/>
        </p:spPr>
        <p:txBody>
          <a:bodyPr wrap="square" rtlCol="0">
            <a:spAutoFit/>
          </a:bodyPr>
          <a:lstStyle/>
          <a:p>
            <a:r>
              <a:rPr lang="it-IT"/>
              <a:t>Ci segnala che nel testo </a:t>
            </a:r>
            <a:br>
              <a:rPr lang="it-IT"/>
            </a:br>
            <a:r>
              <a:rPr lang="it-IT"/>
              <a:t>sono presenti:</a:t>
            </a:r>
          </a:p>
          <a:p>
            <a:endParaRPr lang="it-IT"/>
          </a:p>
          <a:p>
            <a:pPr marL="285750" indent="-285750">
              <a:buFont typeface="Arial" panose="020B0604020202020204" pitchFamily="34" charset="0"/>
              <a:buChar char="•"/>
            </a:pPr>
            <a:r>
              <a:rPr lang="it-IT"/>
              <a:t>Macro in </a:t>
            </a:r>
            <a:r>
              <a:rPr lang="it-IT">
                <a:solidFill>
                  <a:srgbClr val="9A357D"/>
                </a:solidFill>
              </a:rPr>
              <a:t>auto-</a:t>
            </a:r>
            <a:r>
              <a:rPr lang="it-IT" err="1">
                <a:solidFill>
                  <a:srgbClr val="9A357D"/>
                </a:solidFill>
              </a:rPr>
              <a:t>exec</a:t>
            </a:r>
            <a:endParaRPr lang="it-IT">
              <a:solidFill>
                <a:srgbClr val="9A357D"/>
              </a:solidFill>
            </a:endParaRPr>
          </a:p>
          <a:p>
            <a:endParaRPr lang="it-IT"/>
          </a:p>
          <a:p>
            <a:pPr marL="285750" indent="-285750">
              <a:buFont typeface="Arial" panose="020B0604020202020204" pitchFamily="34" charset="0"/>
              <a:buChar char="•"/>
            </a:pPr>
            <a:r>
              <a:rPr lang="it-IT">
                <a:solidFill>
                  <a:srgbClr val="7C3B90"/>
                </a:solidFill>
              </a:rPr>
              <a:t>Keyword</a:t>
            </a:r>
            <a:r>
              <a:rPr lang="it-IT"/>
              <a:t> sospette</a:t>
            </a:r>
          </a:p>
          <a:p>
            <a:endParaRPr lang="it-IT"/>
          </a:p>
          <a:p>
            <a:pPr marL="285750" indent="-285750">
              <a:buFont typeface="Arial" panose="020B0604020202020204" pitchFamily="34" charset="0"/>
              <a:buChar char="•"/>
            </a:pPr>
            <a:r>
              <a:rPr lang="it-IT"/>
              <a:t>Stringhe sospette codificate in </a:t>
            </a:r>
            <a:r>
              <a:rPr lang="it-IT">
                <a:solidFill>
                  <a:srgbClr val="3360B9"/>
                </a:solidFill>
              </a:rPr>
              <a:t>base 64</a:t>
            </a:r>
          </a:p>
        </p:txBody>
      </p:sp>
    </p:spTree>
    <p:extLst>
      <p:ext uri="{BB962C8B-B14F-4D97-AF65-F5344CB8AC3E}">
        <p14:creationId xmlns:p14="http://schemas.microsoft.com/office/powerpoint/2010/main" val="502753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a:latin typeface="Anonymous Pro" panose="02060609030202000504"/>
              </a:rPr>
              <a:t>Olevba</a:t>
            </a:r>
          </a:p>
        </p:txBody>
      </p:sp>
      <p:sp>
        <p:nvSpPr>
          <p:cNvPr id="5" name="CasellaDiTesto 4">
            <a:extLst>
              <a:ext uri="{FF2B5EF4-FFF2-40B4-BE49-F238E27FC236}">
                <a16:creationId xmlns:a16="http://schemas.microsoft.com/office/drawing/2014/main" id="{201C01C0-71D5-B59D-1E26-5D79BDB1CF03}"/>
              </a:ext>
            </a:extLst>
          </p:cNvPr>
          <p:cNvSpPr txBox="1"/>
          <p:nvPr/>
        </p:nvSpPr>
        <p:spPr>
          <a:xfrm>
            <a:off x="1587710" y="1368356"/>
            <a:ext cx="7744976" cy="5489644"/>
          </a:xfrm>
          <a:prstGeom prst="rect">
            <a:avLst/>
          </a:prstGeom>
          <a:noFill/>
        </p:spPr>
        <p:txBody>
          <a:bodyPr wrap="square" rtlCol="0">
            <a:spAutoFit/>
          </a:bodyPr>
          <a:lstStyle/>
          <a:p>
            <a:r>
              <a:rPr lang="it-IT" sz="1600" b="0" i="0">
                <a:solidFill>
                  <a:srgbClr val="9A357D"/>
                </a:solidFill>
                <a:effectLst/>
                <a:highlight>
                  <a:srgbClr val="212121"/>
                </a:highlight>
                <a:latin typeface="Consolas" panose="020B0609020204030204" pitchFamily="49" charset="0"/>
              </a:rPr>
              <a:t>Rilevamenti :</a:t>
            </a:r>
            <a:r>
              <a:rPr lang="it-IT" sz="1600" b="0" i="0">
                <a:solidFill>
                  <a:srgbClr val="ECECEC"/>
                </a:solidFill>
                <a:effectLst/>
                <a:highlight>
                  <a:srgbClr val="212121"/>
                </a:highlight>
                <a:latin typeface="Consolas" panose="020B0609020204030204" pitchFamily="49" charset="0"/>
              </a:rPr>
              <a:t> </a:t>
            </a:r>
            <a:r>
              <a:rPr lang="it-IT" sz="1600" kern="0">
                <a:effectLst/>
                <a:latin typeface="Consolas" panose="020B0609020204030204" pitchFamily="49" charset="0"/>
                <a:ea typeface="Times New Roman" panose="02020603050405020304" pitchFamily="18" charset="0"/>
              </a:rPr>
              <a:t>Il report indica vari rilevamenti sospetti nelle macro VBA del documento, in particolare </a:t>
            </a:r>
            <a:r>
              <a:rPr lang="it-IT" sz="1600" kern="0" err="1">
                <a:solidFill>
                  <a:srgbClr val="FFC000"/>
                </a:solidFill>
                <a:effectLst/>
                <a:latin typeface="Consolas" panose="020B0609020204030204" pitchFamily="49" charset="0"/>
                <a:ea typeface="Times New Roman" panose="02020603050405020304" pitchFamily="18" charset="0"/>
                <a:cs typeface="Times New Roman" panose="02020603050405020304" pitchFamily="18" charset="0"/>
              </a:rPr>
              <a:t>AutoExec</a:t>
            </a:r>
            <a:r>
              <a:rPr lang="it-IT" sz="1600" b="1" kern="0">
                <a:solidFill>
                  <a:srgbClr val="6543A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it-IT" sz="1600" kern="0">
                <a:effectLst/>
                <a:latin typeface="Consolas" panose="020B0609020204030204" pitchFamily="49" charset="0"/>
                <a:ea typeface="Times New Roman" panose="02020603050405020304" pitchFamily="18" charset="0"/>
                <a:cs typeface="Times New Roman" panose="02020603050405020304" pitchFamily="18" charset="0"/>
              </a:rPr>
              <a:t>e</a:t>
            </a:r>
            <a:r>
              <a:rPr lang="it-IT" sz="1600" b="1" kern="0">
                <a:effectLst/>
                <a:latin typeface="Consolas" panose="020B0609020204030204" pitchFamily="49" charset="0"/>
                <a:ea typeface="Times New Roman" panose="02020603050405020304" pitchFamily="18" charset="0"/>
                <a:cs typeface="Times New Roman" panose="02020603050405020304" pitchFamily="18" charset="0"/>
              </a:rPr>
              <a:t> </a:t>
            </a:r>
            <a:r>
              <a:rPr lang="it-IT" sz="1600" kern="0" err="1">
                <a:solidFill>
                  <a:srgbClr val="FFC000"/>
                </a:solidFill>
                <a:effectLst/>
                <a:latin typeface="Consolas" panose="020B0609020204030204" pitchFamily="49" charset="0"/>
                <a:ea typeface="Times New Roman" panose="02020603050405020304" pitchFamily="18" charset="0"/>
                <a:cs typeface="Times New Roman" panose="02020603050405020304" pitchFamily="18" charset="0"/>
              </a:rPr>
              <a:t>Suspicious</a:t>
            </a:r>
            <a:r>
              <a:rPr lang="it-IT" sz="1600" kern="0">
                <a:effectLst/>
                <a:latin typeface="Consolas" panose="020B0609020204030204" pitchFamily="49" charset="0"/>
                <a:ea typeface="Times New Roman" panose="02020603050405020304" pitchFamily="18" charset="0"/>
              </a:rPr>
              <a:t>:  </a:t>
            </a:r>
            <a:endParaRPr lang="it-IT" sz="1600">
              <a:effectLst/>
              <a:latin typeface="Consolas" panose="020B0609020204030204" pitchFamily="49" charset="0"/>
            </a:endParaRPr>
          </a:p>
          <a:p>
            <a:pPr marL="685800"/>
            <a:endParaRPr lang="it-IT">
              <a:effectLst/>
            </a:endParaRPr>
          </a:p>
          <a:p>
            <a:pPr marL="742950" lvl="1" indent="-285750">
              <a:lnSpc>
                <a:spcPct val="107000"/>
              </a:lnSpc>
              <a:spcBef>
                <a:spcPts val="600"/>
              </a:spcBef>
              <a:spcAft>
                <a:spcPts val="600"/>
              </a:spcAft>
              <a:buSzPts val="1000"/>
              <a:buFont typeface="Symbol" panose="05050102010706020507" pitchFamily="18" charset="2"/>
              <a:buChar char=""/>
              <a:tabLst>
                <a:tab pos="914400" algn="l"/>
              </a:tabLst>
            </a:pPr>
            <a:r>
              <a:rPr lang="it-IT" sz="1400" b="1" kern="0" err="1">
                <a:solidFill>
                  <a:srgbClr val="AB3172"/>
                </a:solidFill>
                <a:effectLst/>
                <a:latin typeface="Consolas" panose="020B0609020204030204" pitchFamily="49" charset="0"/>
                <a:ea typeface="Times New Roman" panose="02020603050405020304" pitchFamily="18" charset="0"/>
                <a:cs typeface="Times New Roman" panose="02020603050405020304" pitchFamily="18" charset="0"/>
              </a:rPr>
              <a:t>AutoExec</a:t>
            </a:r>
            <a:r>
              <a:rPr lang="it-IT" sz="1400" b="1" kern="0">
                <a:solidFill>
                  <a:srgbClr val="AB317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it-IT" sz="1400" b="1" kern="0" err="1">
                <a:solidFill>
                  <a:srgbClr val="AB3172"/>
                </a:solidFill>
                <a:effectLst/>
                <a:latin typeface="Consolas" panose="020B0609020204030204" pitchFamily="49" charset="0"/>
                <a:ea typeface="Times New Roman" panose="02020603050405020304" pitchFamily="18" charset="0"/>
                <a:cs typeface="Times New Roman" panose="02020603050405020304" pitchFamily="18" charset="0"/>
              </a:rPr>
              <a:t>AutoOpen</a:t>
            </a:r>
            <a:r>
              <a:rPr lang="it-IT" sz="1400" b="1" kern="0">
                <a:solidFill>
                  <a:srgbClr val="AB3172"/>
                </a:solidFill>
                <a:effectLst/>
                <a:latin typeface="Consolas" panose="020B0609020204030204" pitchFamily="49" charset="0"/>
                <a:ea typeface="Times New Roman" panose="02020603050405020304" pitchFamily="18" charset="0"/>
                <a:cs typeface="Times New Roman" panose="02020603050405020304" pitchFamily="18" charset="0"/>
              </a:rPr>
              <a:t>):</a:t>
            </a:r>
            <a:r>
              <a:rPr lang="it-IT" sz="1400" kern="0">
                <a:solidFill>
                  <a:srgbClr val="AB317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it-IT" sz="1400" kern="0">
                <a:effectLst/>
                <a:latin typeface="Consolas" panose="020B0609020204030204" pitchFamily="49" charset="0"/>
                <a:ea typeface="Times New Roman" panose="02020603050405020304" pitchFamily="18" charset="0"/>
                <a:cs typeface="Times New Roman" panose="02020603050405020304" pitchFamily="18" charset="0"/>
              </a:rPr>
              <a:t>La macro viene eseguita automaticamente all'apertura del documento.</a:t>
            </a:r>
            <a:endParaRPr lang="it-IT" sz="1400" kern="100">
              <a:effectLst/>
              <a:latin typeface="Consolas" panose="020B0609020204030204" pitchFamily="49" charset="0"/>
              <a:ea typeface="Aptos" panose="020B0004020202020204" pitchFamily="34" charset="0"/>
              <a:cs typeface="Times New Roman" panose="02020603050405020304" pitchFamily="18" charset="0"/>
            </a:endParaRPr>
          </a:p>
          <a:p>
            <a:pPr marL="742950" lvl="1" indent="-285750">
              <a:lnSpc>
                <a:spcPct val="107000"/>
              </a:lnSpc>
              <a:spcBef>
                <a:spcPts val="600"/>
              </a:spcBef>
              <a:spcAft>
                <a:spcPts val="600"/>
              </a:spcAft>
              <a:buSzPts val="1000"/>
              <a:buFont typeface="Symbol" panose="05050102010706020507" pitchFamily="18" charset="2"/>
              <a:buChar char=""/>
              <a:tabLst>
                <a:tab pos="914400" algn="l"/>
              </a:tabLst>
            </a:pPr>
            <a:r>
              <a:rPr lang="en-US" sz="1400" b="1" kern="0">
                <a:solidFill>
                  <a:srgbClr val="7C3B90"/>
                </a:solidFill>
                <a:effectLst/>
                <a:latin typeface="Consolas" panose="020B0609020204030204" pitchFamily="49" charset="0"/>
                <a:ea typeface="Times New Roman" panose="02020603050405020304" pitchFamily="18" charset="0"/>
                <a:cs typeface="Times New Roman" panose="02020603050405020304" pitchFamily="18" charset="0"/>
              </a:rPr>
              <a:t>Create (</a:t>
            </a:r>
            <a:r>
              <a:rPr lang="en-US" sz="1400" b="1" kern="0" err="1">
                <a:solidFill>
                  <a:srgbClr val="7C3B90"/>
                </a:solidFill>
                <a:effectLst/>
                <a:latin typeface="Consolas" panose="020B0609020204030204" pitchFamily="49" charset="0"/>
                <a:ea typeface="Times New Roman" panose="02020603050405020304" pitchFamily="18" charset="0"/>
                <a:cs typeface="Times New Roman" panose="02020603050405020304" pitchFamily="18" charset="0"/>
              </a:rPr>
              <a:t>CreateObject</a:t>
            </a:r>
            <a:r>
              <a:rPr lang="en-US" sz="1400" b="1" kern="0">
                <a:solidFill>
                  <a:srgbClr val="6543A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400" kern="0">
                <a:solidFill>
                  <a:srgbClr val="6543A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400" kern="0" err="1">
                <a:effectLst/>
                <a:latin typeface="Consolas" panose="020B0609020204030204" pitchFamily="49" charset="0"/>
                <a:ea typeface="Times New Roman" panose="02020603050405020304" pitchFamily="18" charset="0"/>
                <a:cs typeface="Times New Roman" panose="02020603050405020304" pitchFamily="18" charset="0"/>
              </a:rPr>
              <a:t>Può</a:t>
            </a:r>
            <a:r>
              <a:rPr lang="en-US" sz="1400" kern="0">
                <a:effectLst/>
                <a:latin typeface="Consolas" panose="020B0609020204030204" pitchFamily="49" charset="0"/>
                <a:ea typeface="Times New Roman" panose="02020603050405020304" pitchFamily="18" charset="0"/>
                <a:cs typeface="Times New Roman" panose="02020603050405020304" pitchFamily="18" charset="0"/>
              </a:rPr>
              <a:t> </a:t>
            </a:r>
            <a:r>
              <a:rPr lang="en-US" sz="1400" kern="0" err="1">
                <a:effectLst/>
                <a:latin typeface="Consolas" panose="020B0609020204030204" pitchFamily="49" charset="0"/>
                <a:ea typeface="Times New Roman" panose="02020603050405020304" pitchFamily="18" charset="0"/>
                <a:cs typeface="Times New Roman" panose="02020603050405020304" pitchFamily="18" charset="0"/>
              </a:rPr>
              <a:t>creare</a:t>
            </a:r>
            <a:r>
              <a:rPr lang="en-US" sz="1400" kern="0">
                <a:effectLst/>
                <a:latin typeface="Consolas" panose="020B0609020204030204" pitchFamily="49" charset="0"/>
                <a:ea typeface="Times New Roman" panose="02020603050405020304" pitchFamily="18" charset="0"/>
                <a:cs typeface="Times New Roman" panose="02020603050405020304" pitchFamily="18" charset="0"/>
              </a:rPr>
              <a:t> un </a:t>
            </a:r>
            <a:r>
              <a:rPr lang="en-US" sz="1400" kern="0" err="1">
                <a:effectLst/>
                <a:latin typeface="Consolas" panose="020B0609020204030204" pitchFamily="49" charset="0"/>
                <a:ea typeface="Times New Roman" panose="02020603050405020304" pitchFamily="18" charset="0"/>
                <a:cs typeface="Times New Roman" panose="02020603050405020304" pitchFamily="18" charset="0"/>
              </a:rPr>
              <a:t>oggetto</a:t>
            </a:r>
            <a:r>
              <a:rPr lang="en-US" sz="1400" kern="0">
                <a:effectLst/>
                <a:latin typeface="Consolas" panose="020B0609020204030204" pitchFamily="49" charset="0"/>
                <a:ea typeface="Times New Roman" panose="02020603050405020304" pitchFamily="18" charset="0"/>
                <a:cs typeface="Times New Roman" panose="02020603050405020304" pitchFamily="18" charset="0"/>
              </a:rPr>
              <a:t> OLE (Object Linking and Embedding).</a:t>
            </a:r>
            <a:endParaRPr lang="it-IT" sz="1400" kern="100">
              <a:effectLst/>
              <a:latin typeface="Consolas" panose="020B0609020204030204" pitchFamily="49" charset="0"/>
              <a:ea typeface="Aptos" panose="020B0004020202020204" pitchFamily="34" charset="0"/>
              <a:cs typeface="Times New Roman" panose="02020603050405020304" pitchFamily="18" charset="0"/>
            </a:endParaRPr>
          </a:p>
          <a:p>
            <a:pPr marL="742950" lvl="1" indent="-285750">
              <a:lnSpc>
                <a:spcPct val="107000"/>
              </a:lnSpc>
              <a:spcBef>
                <a:spcPts val="600"/>
              </a:spcBef>
              <a:spcAft>
                <a:spcPts val="600"/>
              </a:spcAft>
              <a:buSzPts val="1000"/>
              <a:buFont typeface="Symbol" panose="05050102010706020507" pitchFamily="18" charset="2"/>
              <a:buChar char=""/>
              <a:tabLst>
                <a:tab pos="914400" algn="l"/>
              </a:tabLst>
            </a:pPr>
            <a:r>
              <a:rPr lang="it-IT" sz="1400" b="1" kern="0" err="1">
                <a:solidFill>
                  <a:srgbClr val="6543A0"/>
                </a:solidFill>
                <a:effectLst/>
                <a:latin typeface="Consolas" panose="020B0609020204030204" pitchFamily="49" charset="0"/>
                <a:ea typeface="Times New Roman" panose="02020603050405020304" pitchFamily="18" charset="0"/>
                <a:cs typeface="Times New Roman" panose="02020603050405020304" pitchFamily="18" charset="0"/>
              </a:rPr>
              <a:t>ShowWindow</a:t>
            </a:r>
            <a:r>
              <a:rPr lang="it-IT" sz="1400" b="1" kern="0">
                <a:solidFill>
                  <a:srgbClr val="385DB9"/>
                </a:solidFill>
                <a:effectLst/>
                <a:latin typeface="Consolas" panose="020B0609020204030204" pitchFamily="49" charset="0"/>
                <a:ea typeface="Times New Roman" panose="02020603050405020304" pitchFamily="18" charset="0"/>
                <a:cs typeface="Times New Roman" panose="02020603050405020304" pitchFamily="18" charset="0"/>
              </a:rPr>
              <a:t>:</a:t>
            </a:r>
            <a:r>
              <a:rPr lang="it-IT" sz="1400" kern="0">
                <a:solidFill>
                  <a:srgbClr val="385DB9"/>
                </a:solidFill>
                <a:effectLst/>
                <a:latin typeface="Consolas" panose="020B0609020204030204" pitchFamily="49" charset="0"/>
                <a:ea typeface="Times New Roman" panose="02020603050405020304" pitchFamily="18" charset="0"/>
                <a:cs typeface="Times New Roman" panose="02020603050405020304" pitchFamily="18" charset="0"/>
              </a:rPr>
              <a:t> </a:t>
            </a:r>
            <a:r>
              <a:rPr lang="it-IT" sz="1400" kern="0">
                <a:effectLst/>
                <a:latin typeface="Consolas" panose="020B0609020204030204" pitchFamily="49" charset="0"/>
                <a:ea typeface="Times New Roman" panose="02020603050405020304" pitchFamily="18" charset="0"/>
                <a:cs typeface="Times New Roman" panose="02020603050405020304" pitchFamily="18" charset="0"/>
              </a:rPr>
              <a:t>Può nascondere l'applicazione.</a:t>
            </a:r>
            <a:endParaRPr lang="it-IT" sz="1400" kern="100">
              <a:effectLst/>
              <a:latin typeface="Consolas" panose="020B0609020204030204" pitchFamily="49" charset="0"/>
              <a:ea typeface="Aptos" panose="020B0004020202020204" pitchFamily="34" charset="0"/>
              <a:cs typeface="Times New Roman" panose="02020603050405020304" pitchFamily="18" charset="0"/>
            </a:endParaRPr>
          </a:p>
          <a:p>
            <a:pPr marL="742950" lvl="1" indent="-285750">
              <a:lnSpc>
                <a:spcPct val="107000"/>
              </a:lnSpc>
              <a:spcBef>
                <a:spcPts val="600"/>
              </a:spcBef>
              <a:spcAft>
                <a:spcPts val="600"/>
              </a:spcAft>
              <a:buSzPts val="1000"/>
              <a:buFont typeface="Symbol" panose="05050102010706020507" pitchFamily="18" charset="2"/>
              <a:buChar char=""/>
              <a:tabLst>
                <a:tab pos="914400" algn="l"/>
              </a:tabLst>
            </a:pPr>
            <a:r>
              <a:rPr lang="it-IT" sz="1400" b="1" kern="0" err="1">
                <a:solidFill>
                  <a:srgbClr val="4953B8"/>
                </a:solidFill>
                <a:effectLst/>
                <a:latin typeface="Consolas" panose="020B0609020204030204" pitchFamily="49" charset="0"/>
                <a:ea typeface="Times New Roman" panose="02020603050405020304" pitchFamily="18" charset="0"/>
                <a:cs typeface="Times New Roman" panose="02020603050405020304" pitchFamily="18" charset="0"/>
              </a:rPr>
              <a:t>Chr</a:t>
            </a:r>
            <a:r>
              <a:rPr lang="it-IT" sz="1400" b="1" kern="0">
                <a:solidFill>
                  <a:srgbClr val="4953B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it-IT" sz="1400" b="1" kern="0" err="1">
                <a:solidFill>
                  <a:srgbClr val="4953B8"/>
                </a:solidFill>
                <a:effectLst/>
                <a:latin typeface="Consolas" panose="020B0609020204030204" pitchFamily="49" charset="0"/>
                <a:ea typeface="Times New Roman" panose="02020603050405020304" pitchFamily="18" charset="0"/>
                <a:cs typeface="Times New Roman" panose="02020603050405020304" pitchFamily="18" charset="0"/>
              </a:rPr>
              <a:t>ChrB</a:t>
            </a:r>
            <a:r>
              <a:rPr lang="it-IT" sz="1400" b="1" kern="0">
                <a:solidFill>
                  <a:srgbClr val="4953B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it-IT" sz="1400" b="1" kern="0" err="1">
                <a:solidFill>
                  <a:srgbClr val="4953B8"/>
                </a:solidFill>
                <a:effectLst/>
                <a:latin typeface="Consolas" panose="020B0609020204030204" pitchFamily="49" charset="0"/>
                <a:ea typeface="Times New Roman" panose="02020603050405020304" pitchFamily="18" charset="0"/>
                <a:cs typeface="Times New Roman" panose="02020603050405020304" pitchFamily="18" charset="0"/>
              </a:rPr>
              <a:t>ChrW</a:t>
            </a:r>
            <a:r>
              <a:rPr lang="it-IT" sz="1400" b="1" kern="0">
                <a:solidFill>
                  <a:srgbClr val="00B0F0"/>
                </a:solidFill>
                <a:effectLst/>
                <a:latin typeface="Consolas" panose="020B0609020204030204" pitchFamily="49" charset="0"/>
                <a:ea typeface="Times New Roman" panose="02020603050405020304" pitchFamily="18" charset="0"/>
                <a:cs typeface="Times New Roman" panose="02020603050405020304" pitchFamily="18" charset="0"/>
              </a:rPr>
              <a:t>:</a:t>
            </a:r>
            <a:r>
              <a:rPr lang="it-IT" sz="1400" kern="0">
                <a:solidFill>
                  <a:srgbClr val="00B0F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it-IT" sz="1400" kern="0">
                <a:effectLst/>
                <a:latin typeface="Consolas" panose="020B0609020204030204" pitchFamily="49" charset="0"/>
                <a:ea typeface="Times New Roman" panose="02020603050405020304" pitchFamily="18" charset="0"/>
                <a:cs typeface="Times New Roman" panose="02020603050405020304" pitchFamily="18" charset="0"/>
              </a:rPr>
              <a:t>Può tentare di offuscare stringhe specifiche.</a:t>
            </a:r>
            <a:endParaRPr lang="it-IT" sz="1400" kern="100">
              <a:effectLst/>
              <a:latin typeface="Consolas" panose="020B0609020204030204" pitchFamily="49" charset="0"/>
              <a:ea typeface="Aptos" panose="020B0004020202020204" pitchFamily="34" charset="0"/>
              <a:cs typeface="Times New Roman" panose="02020603050405020304" pitchFamily="18" charset="0"/>
            </a:endParaRPr>
          </a:p>
          <a:p>
            <a:pPr marL="742950" lvl="1" indent="-285750">
              <a:lnSpc>
                <a:spcPct val="107000"/>
              </a:lnSpc>
              <a:spcBef>
                <a:spcPts val="600"/>
              </a:spcBef>
              <a:spcAft>
                <a:spcPts val="600"/>
              </a:spcAft>
              <a:buSzPts val="1000"/>
              <a:buFont typeface="Symbol" panose="05050102010706020507" pitchFamily="18" charset="2"/>
              <a:buChar char=""/>
              <a:tabLst>
                <a:tab pos="914400" algn="l"/>
              </a:tabLst>
            </a:pPr>
            <a:r>
              <a:rPr lang="it-IT" sz="1400" b="1" kern="0" err="1">
                <a:solidFill>
                  <a:srgbClr val="3360B9"/>
                </a:solidFill>
                <a:effectLst/>
                <a:latin typeface="Consolas" panose="020B0609020204030204" pitchFamily="49" charset="0"/>
                <a:ea typeface="Times New Roman" panose="02020603050405020304" pitchFamily="18" charset="0"/>
                <a:cs typeface="Times New Roman" panose="02020603050405020304" pitchFamily="18" charset="0"/>
              </a:rPr>
              <a:t>Hex</a:t>
            </a:r>
            <a:r>
              <a:rPr lang="it-IT" sz="1400" b="1" kern="0">
                <a:solidFill>
                  <a:srgbClr val="3360B9"/>
                </a:solidFill>
                <a:effectLst/>
                <a:latin typeface="Consolas" panose="020B0609020204030204" pitchFamily="49" charset="0"/>
                <a:ea typeface="Times New Roman" panose="02020603050405020304" pitchFamily="18" charset="0"/>
                <a:cs typeface="Times New Roman" panose="02020603050405020304" pitchFamily="18" charset="0"/>
              </a:rPr>
              <a:t> </a:t>
            </a:r>
            <a:r>
              <a:rPr lang="it-IT" sz="1400" b="1" kern="0" err="1">
                <a:solidFill>
                  <a:srgbClr val="3360B9"/>
                </a:solidFill>
                <a:effectLst/>
                <a:latin typeface="Consolas" panose="020B0609020204030204" pitchFamily="49" charset="0"/>
                <a:ea typeface="Times New Roman" panose="02020603050405020304" pitchFamily="18" charset="0"/>
                <a:cs typeface="Times New Roman" panose="02020603050405020304" pitchFamily="18" charset="0"/>
              </a:rPr>
              <a:t>Strings</a:t>
            </a:r>
            <a:r>
              <a:rPr lang="it-IT" sz="1400" b="1" kern="0">
                <a:solidFill>
                  <a:srgbClr val="BEFFFF"/>
                </a:solidFill>
                <a:effectLst/>
                <a:latin typeface="Consolas" panose="020B0609020204030204" pitchFamily="49" charset="0"/>
                <a:ea typeface="Times New Roman" panose="02020603050405020304" pitchFamily="18" charset="0"/>
                <a:cs typeface="Times New Roman" panose="02020603050405020304" pitchFamily="18" charset="0"/>
              </a:rPr>
              <a:t>:</a:t>
            </a:r>
            <a:r>
              <a:rPr lang="it-IT" sz="1400" kern="0">
                <a:solidFill>
                  <a:srgbClr val="BEFFFF"/>
                </a:solidFill>
                <a:effectLst/>
                <a:latin typeface="Consolas" panose="020B0609020204030204" pitchFamily="49" charset="0"/>
                <a:ea typeface="Times New Roman" panose="02020603050405020304" pitchFamily="18" charset="0"/>
                <a:cs typeface="Times New Roman" panose="02020603050405020304" pitchFamily="18" charset="0"/>
              </a:rPr>
              <a:t> </a:t>
            </a:r>
            <a:r>
              <a:rPr lang="it-IT" sz="1400" kern="0">
                <a:effectLst/>
                <a:latin typeface="Consolas" panose="020B0609020204030204" pitchFamily="49" charset="0"/>
                <a:ea typeface="Times New Roman" panose="02020603050405020304" pitchFamily="18" charset="0"/>
                <a:cs typeface="Times New Roman" panose="02020603050405020304" pitchFamily="18" charset="0"/>
              </a:rPr>
              <a:t>Le stringhe codificate in esadecimale potrebbero essere utilizzate per offuscare stringhe.</a:t>
            </a:r>
            <a:endParaRPr lang="it-IT" sz="1400" kern="100">
              <a:effectLst/>
              <a:latin typeface="Consolas" panose="020B0609020204030204" pitchFamily="49" charset="0"/>
              <a:ea typeface="Aptos" panose="020B0004020202020204" pitchFamily="34" charset="0"/>
              <a:cs typeface="Times New Roman" panose="02020603050405020304" pitchFamily="18" charset="0"/>
            </a:endParaRPr>
          </a:p>
          <a:p>
            <a:pPr marL="742950" lvl="1" indent="-285750">
              <a:lnSpc>
                <a:spcPct val="107000"/>
              </a:lnSpc>
              <a:spcBef>
                <a:spcPts val="600"/>
              </a:spcBef>
              <a:spcAft>
                <a:spcPts val="600"/>
              </a:spcAft>
              <a:buSzPts val="1000"/>
              <a:buFont typeface="Symbol" panose="05050102010706020507" pitchFamily="18" charset="2"/>
              <a:buChar char=""/>
              <a:tabLst>
                <a:tab pos="914400" algn="l"/>
              </a:tabLst>
            </a:pPr>
            <a:r>
              <a:rPr lang="it-IT" sz="1400" b="1" kern="0">
                <a:solidFill>
                  <a:srgbClr val="1C70B3"/>
                </a:solidFill>
                <a:effectLst/>
                <a:latin typeface="Consolas" panose="020B0609020204030204" pitchFamily="49" charset="0"/>
                <a:ea typeface="Times New Roman" panose="02020603050405020304" pitchFamily="18" charset="0"/>
                <a:cs typeface="Times New Roman" panose="02020603050405020304" pitchFamily="18" charset="0"/>
              </a:rPr>
              <a:t>Base64 </a:t>
            </a:r>
            <a:r>
              <a:rPr lang="it-IT" sz="1400" b="1" kern="0" err="1">
                <a:solidFill>
                  <a:srgbClr val="1C70B3"/>
                </a:solidFill>
                <a:effectLst/>
                <a:latin typeface="Consolas" panose="020B0609020204030204" pitchFamily="49" charset="0"/>
                <a:ea typeface="Times New Roman" panose="02020603050405020304" pitchFamily="18" charset="0"/>
                <a:cs typeface="Times New Roman" panose="02020603050405020304" pitchFamily="18" charset="0"/>
              </a:rPr>
              <a:t>Strings</a:t>
            </a:r>
            <a:r>
              <a:rPr lang="it-IT" sz="1400" b="1" kern="0">
                <a:effectLst/>
                <a:latin typeface="Consolas" panose="020B0609020204030204" pitchFamily="49" charset="0"/>
                <a:ea typeface="Times New Roman" panose="02020603050405020304" pitchFamily="18" charset="0"/>
                <a:cs typeface="Times New Roman" panose="02020603050405020304" pitchFamily="18" charset="0"/>
              </a:rPr>
              <a:t>:</a:t>
            </a:r>
            <a:r>
              <a:rPr lang="it-IT" sz="1400" kern="0">
                <a:effectLst/>
                <a:latin typeface="Consolas" panose="020B0609020204030204" pitchFamily="49" charset="0"/>
                <a:ea typeface="Times New Roman" panose="02020603050405020304" pitchFamily="18" charset="0"/>
                <a:cs typeface="Times New Roman" panose="02020603050405020304" pitchFamily="18" charset="0"/>
              </a:rPr>
              <a:t> Le stringhe codificate in Base64 potrebbero essere utilizzate per offuscare stringhe.</a:t>
            </a:r>
            <a:endParaRPr lang="it-IT" sz="1400" kern="100">
              <a:effectLst/>
              <a:latin typeface="Consolas" panose="020B0609020204030204" pitchFamily="49" charset="0"/>
              <a:ea typeface="Aptos" panose="020B0004020202020204" pitchFamily="34" charset="0"/>
              <a:cs typeface="Times New Roman" panose="02020603050405020304" pitchFamily="18" charset="0"/>
            </a:endParaRPr>
          </a:p>
          <a:p>
            <a:pPr marL="742950" lvl="1" indent="-285750">
              <a:lnSpc>
                <a:spcPct val="107000"/>
              </a:lnSpc>
              <a:spcBef>
                <a:spcPts val="600"/>
              </a:spcBef>
              <a:spcAft>
                <a:spcPts val="600"/>
              </a:spcAft>
              <a:buSzPts val="1000"/>
              <a:buFont typeface="Symbol" panose="05050102010706020507" pitchFamily="18" charset="2"/>
              <a:buChar char=""/>
              <a:tabLst>
                <a:tab pos="914400" algn="l"/>
              </a:tabLst>
            </a:pPr>
            <a:r>
              <a:rPr lang="it-IT" sz="1400" b="1" kern="0">
                <a:solidFill>
                  <a:srgbClr val="0BA5E8"/>
                </a:solidFill>
                <a:effectLst/>
                <a:latin typeface="Consolas" panose="020B0609020204030204" pitchFamily="49" charset="0"/>
                <a:ea typeface="Times New Roman" panose="02020603050405020304" pitchFamily="18" charset="0"/>
                <a:cs typeface="Times New Roman" panose="02020603050405020304" pitchFamily="18" charset="0"/>
              </a:rPr>
              <a:t>VBA </a:t>
            </a:r>
            <a:r>
              <a:rPr lang="it-IT" sz="1400" b="1" kern="0" err="1">
                <a:solidFill>
                  <a:srgbClr val="0BA5E8"/>
                </a:solidFill>
                <a:effectLst/>
                <a:latin typeface="Consolas" panose="020B0609020204030204" pitchFamily="49" charset="0"/>
                <a:ea typeface="Times New Roman" panose="02020603050405020304" pitchFamily="18" charset="0"/>
                <a:cs typeface="Times New Roman" panose="02020603050405020304" pitchFamily="18" charset="0"/>
              </a:rPr>
              <a:t>Stomping</a:t>
            </a:r>
            <a:r>
              <a:rPr lang="it-IT" sz="1400" b="1" kern="0">
                <a:solidFill>
                  <a:srgbClr val="0BA5E8"/>
                </a:solidFill>
                <a:effectLst/>
                <a:latin typeface="Consolas" panose="020B0609020204030204" pitchFamily="49" charset="0"/>
                <a:ea typeface="Times New Roman" panose="02020603050405020304" pitchFamily="18" charset="0"/>
                <a:cs typeface="Times New Roman" panose="02020603050405020304" pitchFamily="18" charset="0"/>
              </a:rPr>
              <a:t>:</a:t>
            </a:r>
            <a:r>
              <a:rPr lang="it-IT" sz="1400" kern="0">
                <a:solidFill>
                  <a:srgbClr val="0BA5E8"/>
                </a:solidFill>
                <a:effectLst/>
                <a:latin typeface="Consolas" panose="020B0609020204030204" pitchFamily="49" charset="0"/>
                <a:ea typeface="Times New Roman" panose="02020603050405020304" pitchFamily="18" charset="0"/>
                <a:cs typeface="Times New Roman" panose="02020603050405020304" pitchFamily="18" charset="0"/>
              </a:rPr>
              <a:t> </a:t>
            </a:r>
            <a:r>
              <a:rPr lang="it-IT" sz="1400" kern="0">
                <a:effectLst/>
                <a:latin typeface="Consolas" panose="020B0609020204030204" pitchFamily="49" charset="0"/>
                <a:ea typeface="Times New Roman" panose="02020603050405020304" pitchFamily="18" charset="0"/>
                <a:cs typeface="Times New Roman" panose="02020603050405020304" pitchFamily="18" charset="0"/>
              </a:rPr>
              <a:t>Indica che il codice sorgente VBA e il P-code (codice precompilato) sono diversi, il che potrebbe essere utilizzato per nascondere codice malevolo.</a:t>
            </a:r>
            <a:endParaRPr lang="it-IT" sz="1400" kern="100">
              <a:effectLst/>
              <a:latin typeface="Consolas" panose="020B0609020204030204" pitchFamily="49" charset="0"/>
              <a:ea typeface="Aptos" panose="020B0004020202020204" pitchFamily="34" charset="0"/>
              <a:cs typeface="Times New Roman" panose="02020603050405020304" pitchFamily="18" charset="0"/>
            </a:endParaRPr>
          </a:p>
          <a:p>
            <a:endParaRPr lang="it-IT" sz="1800" kern="0">
              <a:effectLst/>
              <a:latin typeface="Segoe UI" panose="020B0502040204020203" pitchFamily="34" charset="0"/>
              <a:ea typeface="Times New Roman" panose="02020603050405020304" pitchFamily="18" charset="0"/>
            </a:endParaRPr>
          </a:p>
          <a:p>
            <a:pPr marL="285750" indent="-285750">
              <a:buFont typeface="Arial" panose="020B0604020202020204" pitchFamily="34" charset="0"/>
              <a:buChar char="•"/>
            </a:pPr>
            <a:endParaRPr lang="it-IT" sz="1800" kern="0">
              <a:effectLst/>
              <a:latin typeface="Segoe UI" panose="020B0502040204020203" pitchFamily="34" charset="0"/>
              <a:ea typeface="Times New Roman" panose="02020603050405020304" pitchFamily="18" charset="0"/>
            </a:endParaRPr>
          </a:p>
        </p:txBody>
      </p:sp>
    </p:spTree>
    <p:extLst>
      <p:ext uri="{BB962C8B-B14F-4D97-AF65-F5344CB8AC3E}">
        <p14:creationId xmlns:p14="http://schemas.microsoft.com/office/powerpoint/2010/main" val="256634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testo, schermata&#10;&#10;Descrizione generata automaticamente">
            <a:extLst>
              <a:ext uri="{FF2B5EF4-FFF2-40B4-BE49-F238E27FC236}">
                <a16:creationId xmlns:a16="http://schemas.microsoft.com/office/drawing/2014/main" id="{283463E4-FBE8-E897-36BA-B66B3506D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2653" y="516225"/>
            <a:ext cx="5636467" cy="5825550"/>
          </a:xfrm>
          <a:prstGeom prst="rect">
            <a:avLst/>
          </a:prstGeom>
        </p:spPr>
      </p:pic>
      <p:sp>
        <p:nvSpPr>
          <p:cNvPr id="8" name="CasellaDiTesto 7">
            <a:extLst>
              <a:ext uri="{FF2B5EF4-FFF2-40B4-BE49-F238E27FC236}">
                <a16:creationId xmlns:a16="http://schemas.microsoft.com/office/drawing/2014/main" id="{2B3603CB-93A8-538B-DEE9-B6B596AE23CF}"/>
              </a:ext>
            </a:extLst>
          </p:cNvPr>
          <p:cNvSpPr txBox="1"/>
          <p:nvPr/>
        </p:nvSpPr>
        <p:spPr>
          <a:xfrm>
            <a:off x="6929120" y="516225"/>
            <a:ext cx="5120640" cy="1754326"/>
          </a:xfrm>
          <a:prstGeom prst="rect">
            <a:avLst/>
          </a:prstGeom>
          <a:noFill/>
        </p:spPr>
        <p:txBody>
          <a:bodyPr wrap="square" rtlCol="0">
            <a:spAutoFit/>
          </a:bodyPr>
          <a:lstStyle/>
          <a:p>
            <a:r>
              <a:rPr lang="it-IT" sz="3600"/>
              <a:t>ESTRATTO OUTPUT </a:t>
            </a:r>
            <a:br>
              <a:rPr lang="it-IT" sz="3600"/>
            </a:br>
            <a:r>
              <a:rPr lang="it-IT" sz="3600"/>
              <a:t>DEL CODICE TRAMITE OLEVBA</a:t>
            </a:r>
          </a:p>
        </p:txBody>
      </p:sp>
      <p:sp>
        <p:nvSpPr>
          <p:cNvPr id="9" name="CasellaDiTesto 8">
            <a:extLst>
              <a:ext uri="{FF2B5EF4-FFF2-40B4-BE49-F238E27FC236}">
                <a16:creationId xmlns:a16="http://schemas.microsoft.com/office/drawing/2014/main" id="{AC09963E-0145-BDA7-7FEF-452DC2A52E0E}"/>
              </a:ext>
            </a:extLst>
          </p:cNvPr>
          <p:cNvSpPr txBox="1"/>
          <p:nvPr/>
        </p:nvSpPr>
        <p:spPr>
          <a:xfrm>
            <a:off x="7274560" y="2946400"/>
            <a:ext cx="4114800" cy="1200329"/>
          </a:xfrm>
          <a:prstGeom prst="rect">
            <a:avLst/>
          </a:prstGeom>
          <a:noFill/>
        </p:spPr>
        <p:txBody>
          <a:bodyPr wrap="square" rtlCol="0">
            <a:spAutoFit/>
          </a:bodyPr>
          <a:lstStyle/>
          <a:p>
            <a:r>
              <a:rPr lang="it-IT"/>
              <a:t>Per rendere più leggibile il file si vanno a </a:t>
            </a:r>
            <a:r>
              <a:rPr lang="it-IT">
                <a:solidFill>
                  <a:srgbClr val="7C3B90"/>
                </a:solidFill>
              </a:rPr>
              <a:t>rinominare</a:t>
            </a:r>
            <a:r>
              <a:rPr lang="it-IT"/>
              <a:t> funzioni e variabili tramite la legenda:</a:t>
            </a:r>
          </a:p>
        </p:txBody>
      </p:sp>
      <p:pic>
        <p:nvPicPr>
          <p:cNvPr id="11" name="Immagine 10" descr="Immagine che contiene testo, schermata, menu, Carattere&#10;&#10;Descrizione generata automaticamente">
            <a:extLst>
              <a:ext uri="{FF2B5EF4-FFF2-40B4-BE49-F238E27FC236}">
                <a16:creationId xmlns:a16="http://schemas.microsoft.com/office/drawing/2014/main" id="{B3B0488E-3A78-F616-0D20-554B935871D5}"/>
              </a:ext>
            </a:extLst>
          </p:cNvPr>
          <p:cNvPicPr>
            <a:picLocks noChangeAspect="1"/>
          </p:cNvPicPr>
          <p:nvPr/>
        </p:nvPicPr>
        <p:blipFill rotWithShape="1">
          <a:blip r:embed="rId4">
            <a:extLst>
              <a:ext uri="{28A0092B-C50C-407E-A947-70E740481C1C}">
                <a14:useLocalDpi xmlns:a14="http://schemas.microsoft.com/office/drawing/2010/main" val="0"/>
              </a:ext>
            </a:extLst>
          </a:blip>
          <a:srcRect b="69037"/>
          <a:stretch/>
        </p:blipFill>
        <p:spPr>
          <a:xfrm>
            <a:off x="9535160" y="4319935"/>
            <a:ext cx="2083923" cy="2123440"/>
          </a:xfrm>
          <a:prstGeom prst="rect">
            <a:avLst/>
          </a:prstGeom>
        </p:spPr>
      </p:pic>
      <p:sp>
        <p:nvSpPr>
          <p:cNvPr id="14" name="Freccia curva 13">
            <a:extLst>
              <a:ext uri="{FF2B5EF4-FFF2-40B4-BE49-F238E27FC236}">
                <a16:creationId xmlns:a16="http://schemas.microsoft.com/office/drawing/2014/main" id="{E17D1459-A9B5-6A92-B40B-893BFB37D2C0}"/>
              </a:ext>
            </a:extLst>
          </p:cNvPr>
          <p:cNvSpPr/>
          <p:nvPr/>
        </p:nvSpPr>
        <p:spPr>
          <a:xfrm rot="10800000" flipH="1">
            <a:off x="7792720" y="4660017"/>
            <a:ext cx="1323340" cy="988943"/>
          </a:xfrm>
          <a:prstGeom prst="bentArrow">
            <a:avLst/>
          </a:prstGeom>
          <a:solidFill>
            <a:srgbClr val="9A357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1012017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schermata, menu, Carattere&#10;&#10;Descrizione generata automaticamente">
            <a:extLst>
              <a:ext uri="{FF2B5EF4-FFF2-40B4-BE49-F238E27FC236}">
                <a16:creationId xmlns:a16="http://schemas.microsoft.com/office/drawing/2014/main" id="{6E2D5532-77CE-6FB4-28B3-9EA402E5ECF7}"/>
              </a:ext>
            </a:extLst>
          </p:cNvPr>
          <p:cNvPicPr>
            <a:picLocks noChangeAspect="1"/>
          </p:cNvPicPr>
          <p:nvPr/>
        </p:nvPicPr>
        <p:blipFill rotWithShape="1">
          <a:blip r:embed="rId3">
            <a:extLst>
              <a:ext uri="{28A0092B-C50C-407E-A947-70E740481C1C}">
                <a14:useLocalDpi xmlns:a14="http://schemas.microsoft.com/office/drawing/2010/main" val="0"/>
              </a:ext>
            </a:extLst>
          </a:blip>
          <a:srcRect t="32889" b="59333"/>
          <a:stretch/>
        </p:blipFill>
        <p:spPr>
          <a:xfrm>
            <a:off x="9498477" y="435758"/>
            <a:ext cx="2083923" cy="533400"/>
          </a:xfrm>
          <a:prstGeom prst="rect">
            <a:avLst/>
          </a:prstGeom>
        </p:spPr>
      </p:pic>
      <p:pic>
        <p:nvPicPr>
          <p:cNvPr id="10" name="Immagine 9" descr="Immagine che contiene testo, schermata, menu, Carattere&#10;&#10;Descrizione generata automaticamente">
            <a:extLst>
              <a:ext uri="{FF2B5EF4-FFF2-40B4-BE49-F238E27FC236}">
                <a16:creationId xmlns:a16="http://schemas.microsoft.com/office/drawing/2014/main" id="{FFDB454C-FC0D-C7F9-E248-6A7A802F8B0C}"/>
              </a:ext>
            </a:extLst>
          </p:cNvPr>
          <p:cNvPicPr>
            <a:picLocks noChangeAspect="1"/>
          </p:cNvPicPr>
          <p:nvPr/>
        </p:nvPicPr>
        <p:blipFill rotWithShape="1">
          <a:blip r:embed="rId3">
            <a:extLst>
              <a:ext uri="{28A0092B-C50C-407E-A947-70E740481C1C}">
                <a14:useLocalDpi xmlns:a14="http://schemas.microsoft.com/office/drawing/2010/main" val="0"/>
              </a:ext>
            </a:extLst>
          </a:blip>
          <a:srcRect t="44000" b="41481"/>
          <a:stretch/>
        </p:blipFill>
        <p:spPr>
          <a:xfrm>
            <a:off x="9498477" y="1194641"/>
            <a:ext cx="2083923" cy="995680"/>
          </a:xfrm>
          <a:prstGeom prst="rect">
            <a:avLst/>
          </a:prstGeom>
        </p:spPr>
      </p:pic>
      <p:pic>
        <p:nvPicPr>
          <p:cNvPr id="13" name="Immagine 12" descr="Immagine che contiene testo, schermata, menu, Carattere&#10;&#10;Descrizione generata automaticamente">
            <a:extLst>
              <a:ext uri="{FF2B5EF4-FFF2-40B4-BE49-F238E27FC236}">
                <a16:creationId xmlns:a16="http://schemas.microsoft.com/office/drawing/2014/main" id="{214E125A-546A-DBAA-3228-5E46394327F3}"/>
              </a:ext>
            </a:extLst>
          </p:cNvPr>
          <p:cNvPicPr>
            <a:picLocks noChangeAspect="1"/>
          </p:cNvPicPr>
          <p:nvPr/>
        </p:nvPicPr>
        <p:blipFill rotWithShape="1">
          <a:blip r:embed="rId3">
            <a:extLst>
              <a:ext uri="{28A0092B-C50C-407E-A947-70E740481C1C}">
                <a14:useLocalDpi xmlns:a14="http://schemas.microsoft.com/office/drawing/2010/main" val="0"/>
              </a:ext>
            </a:extLst>
          </a:blip>
          <a:srcRect t="62221" b="17038"/>
          <a:stretch/>
        </p:blipFill>
        <p:spPr>
          <a:xfrm>
            <a:off x="1406596" y="3429000"/>
            <a:ext cx="2083923" cy="1422400"/>
          </a:xfrm>
          <a:prstGeom prst="rect">
            <a:avLst/>
          </a:prstGeom>
        </p:spPr>
      </p:pic>
      <p:pic>
        <p:nvPicPr>
          <p:cNvPr id="16" name="Immagine 15" descr="Immagine che contiene testo, schermata, menu, Carattere&#10;&#10;Descrizione generata automaticamente">
            <a:extLst>
              <a:ext uri="{FF2B5EF4-FFF2-40B4-BE49-F238E27FC236}">
                <a16:creationId xmlns:a16="http://schemas.microsoft.com/office/drawing/2014/main" id="{9ADA8D28-8208-6372-F447-A6473BA62CDA}"/>
              </a:ext>
            </a:extLst>
          </p:cNvPr>
          <p:cNvPicPr>
            <a:picLocks noChangeAspect="1"/>
          </p:cNvPicPr>
          <p:nvPr/>
        </p:nvPicPr>
        <p:blipFill rotWithShape="1">
          <a:blip r:embed="rId3">
            <a:extLst>
              <a:ext uri="{28A0092B-C50C-407E-A947-70E740481C1C}">
                <a14:useLocalDpi xmlns:a14="http://schemas.microsoft.com/office/drawing/2010/main" val="0"/>
              </a:ext>
            </a:extLst>
          </a:blip>
          <a:srcRect t="86222" b="1630"/>
          <a:stretch/>
        </p:blipFill>
        <p:spPr>
          <a:xfrm>
            <a:off x="3689416" y="3723640"/>
            <a:ext cx="2083923" cy="833120"/>
          </a:xfrm>
          <a:prstGeom prst="rect">
            <a:avLst/>
          </a:prstGeom>
        </p:spPr>
      </p:pic>
      <p:pic>
        <p:nvPicPr>
          <p:cNvPr id="24" name="Immagine 23" descr="Immagine che contiene testo, schermata, software, Carattere&#10;&#10;Descrizione generata automaticamente">
            <a:extLst>
              <a:ext uri="{FF2B5EF4-FFF2-40B4-BE49-F238E27FC236}">
                <a16:creationId xmlns:a16="http://schemas.microsoft.com/office/drawing/2014/main" id="{396B15E5-B54D-CD36-E851-314CF5FB3C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1" y="435758"/>
            <a:ext cx="6039693" cy="2562583"/>
          </a:xfrm>
          <a:prstGeom prst="rect">
            <a:avLst/>
          </a:prstGeom>
        </p:spPr>
      </p:pic>
      <p:pic>
        <p:nvPicPr>
          <p:cNvPr id="26" name="Immagine 25" descr="Immagine che contiene testo, schermata, Carattere, software&#10;&#10;Descrizione generata automaticamente">
            <a:extLst>
              <a:ext uri="{FF2B5EF4-FFF2-40B4-BE49-F238E27FC236}">
                <a16:creationId xmlns:a16="http://schemas.microsoft.com/office/drawing/2014/main" id="{C050D49D-D332-3925-2F75-BB1C9557E1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2237" y="2406767"/>
            <a:ext cx="5830633" cy="4344565"/>
          </a:xfrm>
          <a:prstGeom prst="rect">
            <a:avLst/>
          </a:prstGeom>
        </p:spPr>
      </p:pic>
      <p:sp>
        <p:nvSpPr>
          <p:cNvPr id="27" name="CasellaDiTesto 26">
            <a:extLst>
              <a:ext uri="{FF2B5EF4-FFF2-40B4-BE49-F238E27FC236}">
                <a16:creationId xmlns:a16="http://schemas.microsoft.com/office/drawing/2014/main" id="{CD2C86FC-640B-B42C-A9AA-951F06A20EBC}"/>
              </a:ext>
            </a:extLst>
          </p:cNvPr>
          <p:cNvSpPr txBox="1"/>
          <p:nvPr/>
        </p:nvSpPr>
        <p:spPr>
          <a:xfrm>
            <a:off x="1406596" y="4937760"/>
            <a:ext cx="3982719" cy="2031325"/>
          </a:xfrm>
          <a:prstGeom prst="rect">
            <a:avLst/>
          </a:prstGeom>
          <a:noFill/>
        </p:spPr>
        <p:txBody>
          <a:bodyPr wrap="square" rtlCol="0">
            <a:spAutoFit/>
          </a:bodyPr>
          <a:lstStyle/>
          <a:p>
            <a:r>
              <a:rPr lang="it-IT"/>
              <a:t>Notiamo:</a:t>
            </a:r>
          </a:p>
          <a:p>
            <a:pPr marL="285750" indent="-285750">
              <a:buFont typeface="Arial" panose="020B0604020202020204" pitchFamily="34" charset="0"/>
              <a:buChar char="•"/>
            </a:pPr>
            <a:r>
              <a:rPr lang="it-IT"/>
              <a:t>Macro </a:t>
            </a:r>
            <a:r>
              <a:rPr lang="it-IT">
                <a:solidFill>
                  <a:srgbClr val="9A357D"/>
                </a:solidFill>
              </a:rPr>
              <a:t>vuote</a:t>
            </a:r>
          </a:p>
          <a:p>
            <a:pPr marL="285750" indent="-285750">
              <a:buFont typeface="Arial" panose="020B0604020202020204" pitchFamily="34" charset="0"/>
              <a:buChar char="•"/>
            </a:pPr>
            <a:r>
              <a:rPr lang="it-IT"/>
              <a:t>Macro non vuote, offuscate con operazioni superflue (</a:t>
            </a:r>
            <a:r>
              <a:rPr lang="it-IT">
                <a:solidFill>
                  <a:srgbClr val="4953B8"/>
                </a:solidFill>
              </a:rPr>
              <a:t>Macro_1 </a:t>
            </a:r>
            <a:r>
              <a:rPr lang="it-IT"/>
              <a:t>e </a:t>
            </a:r>
            <a:r>
              <a:rPr lang="it-IT">
                <a:solidFill>
                  <a:srgbClr val="2D64B7"/>
                </a:solidFill>
              </a:rPr>
              <a:t>Macro_2</a:t>
            </a:r>
            <a:r>
              <a:rPr lang="it-IT"/>
              <a:t>)</a:t>
            </a:r>
          </a:p>
          <a:p>
            <a:pPr marL="285750" indent="-285750">
              <a:buFont typeface="Arial" panose="020B0604020202020204" pitchFamily="34" charset="0"/>
              <a:buChar char="•"/>
            </a:pPr>
            <a:r>
              <a:rPr lang="it-IT"/>
              <a:t>Stringhe in </a:t>
            </a:r>
            <a:r>
              <a:rPr lang="it-IT">
                <a:solidFill>
                  <a:srgbClr val="1C70B3"/>
                </a:solidFill>
              </a:rPr>
              <a:t>base 64</a:t>
            </a:r>
          </a:p>
          <a:p>
            <a:pPr marL="285750" indent="-285750">
              <a:buFont typeface="Arial" panose="020B0604020202020204" pitchFamily="34" charset="0"/>
              <a:buChar char="•"/>
            </a:pPr>
            <a:endParaRPr lang="it-IT"/>
          </a:p>
        </p:txBody>
      </p:sp>
    </p:spTree>
    <p:extLst>
      <p:ext uri="{BB962C8B-B14F-4D97-AF65-F5344CB8AC3E}">
        <p14:creationId xmlns:p14="http://schemas.microsoft.com/office/powerpoint/2010/main" val="952620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schermata, schermo&#10;&#10;Descrizione generata automaticamente">
            <a:extLst>
              <a:ext uri="{FF2B5EF4-FFF2-40B4-BE49-F238E27FC236}">
                <a16:creationId xmlns:a16="http://schemas.microsoft.com/office/drawing/2014/main" id="{E0046EF3-8801-46CE-37F9-CA821B0F6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980" y="1026375"/>
            <a:ext cx="8688199" cy="4155225"/>
          </a:xfrm>
          <a:prstGeom prst="rect">
            <a:avLst/>
          </a:prstGeom>
        </p:spPr>
      </p:pic>
      <p:sp>
        <p:nvSpPr>
          <p:cNvPr id="10" name="CasellaDiTesto 9">
            <a:extLst>
              <a:ext uri="{FF2B5EF4-FFF2-40B4-BE49-F238E27FC236}">
                <a16:creationId xmlns:a16="http://schemas.microsoft.com/office/drawing/2014/main" id="{9E29C716-D01F-90D0-B4D9-4CD89565CD26}"/>
              </a:ext>
            </a:extLst>
          </p:cNvPr>
          <p:cNvSpPr txBox="1"/>
          <p:nvPr/>
        </p:nvSpPr>
        <p:spPr>
          <a:xfrm>
            <a:off x="1492821" y="5181600"/>
            <a:ext cx="9713659" cy="1200329"/>
          </a:xfrm>
          <a:prstGeom prst="rect">
            <a:avLst/>
          </a:prstGeom>
          <a:noFill/>
        </p:spPr>
        <p:txBody>
          <a:bodyPr wrap="square" rtlCol="0">
            <a:spAutoFit/>
          </a:bodyPr>
          <a:lstStyle/>
          <a:p>
            <a:r>
              <a:rPr lang="it-IT"/>
              <a:t>È possibile notare la macro "Macro_empty_7" che contiene la stringa sospetta </a:t>
            </a:r>
            <a:r>
              <a:rPr lang="it-IT" i="1" err="1">
                <a:solidFill>
                  <a:srgbClr val="AB3172"/>
                </a:solidFill>
              </a:rPr>
              <a:t>rshell</a:t>
            </a:r>
            <a:r>
              <a:rPr lang="it-IT" i="1"/>
              <a:t>.</a:t>
            </a:r>
          </a:p>
          <a:p>
            <a:endParaRPr lang="it-IT" i="1"/>
          </a:p>
          <a:p>
            <a:r>
              <a:rPr lang="it-IT"/>
              <a:t>È possibile che possa essere usata per lanciare un comando </a:t>
            </a:r>
            <a:r>
              <a:rPr lang="it-IT" err="1">
                <a:solidFill>
                  <a:srgbClr val="7C3B90"/>
                </a:solidFill>
              </a:rPr>
              <a:t>Powershell</a:t>
            </a:r>
            <a:endParaRPr lang="it-IT">
              <a:solidFill>
                <a:srgbClr val="7C3B90"/>
              </a:solidFill>
            </a:endParaRPr>
          </a:p>
        </p:txBody>
      </p:sp>
      <p:sp>
        <p:nvSpPr>
          <p:cNvPr id="12" name="CasellaDiTesto 11">
            <a:extLst>
              <a:ext uri="{FF2B5EF4-FFF2-40B4-BE49-F238E27FC236}">
                <a16:creationId xmlns:a16="http://schemas.microsoft.com/office/drawing/2014/main" id="{36F33FF8-6B0B-D550-4C63-F33E366DF1D8}"/>
              </a:ext>
            </a:extLst>
          </p:cNvPr>
          <p:cNvSpPr txBox="1"/>
          <p:nvPr/>
        </p:nvSpPr>
        <p:spPr>
          <a:xfrm>
            <a:off x="4343399" y="325120"/>
            <a:ext cx="4023360" cy="584775"/>
          </a:xfrm>
          <a:prstGeom prst="rect">
            <a:avLst/>
          </a:prstGeom>
          <a:noFill/>
        </p:spPr>
        <p:txBody>
          <a:bodyPr wrap="square" rtlCol="0">
            <a:spAutoFit/>
          </a:bodyPr>
          <a:lstStyle/>
          <a:p>
            <a:r>
              <a:rPr lang="it-IT" sz="3200"/>
              <a:t>STRINGA </a:t>
            </a:r>
            <a:r>
              <a:rPr lang="it-IT" sz="3200">
                <a:solidFill>
                  <a:srgbClr val="4953B8"/>
                </a:solidFill>
              </a:rPr>
              <a:t>BASE64</a:t>
            </a:r>
            <a:r>
              <a:rPr lang="it-IT" sz="3200"/>
              <a:t> #1</a:t>
            </a:r>
          </a:p>
        </p:txBody>
      </p:sp>
    </p:spTree>
    <p:extLst>
      <p:ext uri="{BB962C8B-B14F-4D97-AF65-F5344CB8AC3E}">
        <p14:creationId xmlns:p14="http://schemas.microsoft.com/office/powerpoint/2010/main" val="1340028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asellaDiTesto 11">
            <a:extLst>
              <a:ext uri="{FF2B5EF4-FFF2-40B4-BE49-F238E27FC236}">
                <a16:creationId xmlns:a16="http://schemas.microsoft.com/office/drawing/2014/main" id="{36F33FF8-6B0B-D550-4C63-F33E366DF1D8}"/>
              </a:ext>
            </a:extLst>
          </p:cNvPr>
          <p:cNvSpPr txBox="1"/>
          <p:nvPr/>
        </p:nvSpPr>
        <p:spPr>
          <a:xfrm>
            <a:off x="4343399" y="325120"/>
            <a:ext cx="4023360" cy="584775"/>
          </a:xfrm>
          <a:prstGeom prst="rect">
            <a:avLst/>
          </a:prstGeom>
          <a:noFill/>
        </p:spPr>
        <p:txBody>
          <a:bodyPr wrap="square" rtlCol="0">
            <a:spAutoFit/>
          </a:bodyPr>
          <a:lstStyle/>
          <a:p>
            <a:r>
              <a:rPr lang="it-IT" sz="3200"/>
              <a:t>STRINGA </a:t>
            </a:r>
            <a:r>
              <a:rPr lang="it-IT" sz="3200">
                <a:solidFill>
                  <a:srgbClr val="4953B8"/>
                </a:solidFill>
              </a:rPr>
              <a:t>BASE64</a:t>
            </a:r>
            <a:r>
              <a:rPr lang="it-IT" sz="3200"/>
              <a:t> #2</a:t>
            </a:r>
          </a:p>
        </p:txBody>
      </p:sp>
      <p:pic>
        <p:nvPicPr>
          <p:cNvPr id="4" name="Immagine 3" descr="Immagine che contiene testo, schermata&#10;&#10;Descrizione generata automaticamente">
            <a:extLst>
              <a:ext uri="{FF2B5EF4-FFF2-40B4-BE49-F238E27FC236}">
                <a16:creationId xmlns:a16="http://schemas.microsoft.com/office/drawing/2014/main" id="{0790F52B-1565-615F-4B30-6C87B9A0C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480" y="909895"/>
            <a:ext cx="10017760" cy="4830886"/>
          </a:xfrm>
          <a:prstGeom prst="rect">
            <a:avLst/>
          </a:prstGeom>
        </p:spPr>
      </p:pic>
      <p:sp>
        <p:nvSpPr>
          <p:cNvPr id="5" name="CasellaDiTesto 4">
            <a:extLst>
              <a:ext uri="{FF2B5EF4-FFF2-40B4-BE49-F238E27FC236}">
                <a16:creationId xmlns:a16="http://schemas.microsoft.com/office/drawing/2014/main" id="{6669B3BA-4A53-4917-3B2B-47F116C539A0}"/>
              </a:ext>
            </a:extLst>
          </p:cNvPr>
          <p:cNvSpPr txBox="1"/>
          <p:nvPr/>
        </p:nvSpPr>
        <p:spPr>
          <a:xfrm>
            <a:off x="1554481" y="5948105"/>
            <a:ext cx="6885432" cy="646331"/>
          </a:xfrm>
          <a:prstGeom prst="rect">
            <a:avLst/>
          </a:prstGeom>
          <a:noFill/>
        </p:spPr>
        <p:txBody>
          <a:bodyPr wrap="square" rtlCol="0">
            <a:spAutoFit/>
          </a:bodyPr>
          <a:lstStyle/>
          <a:p>
            <a:r>
              <a:rPr lang="it-IT"/>
              <a:t>Dall’analisi delle stringhe </a:t>
            </a:r>
            <a:r>
              <a:rPr lang="it-IT">
                <a:solidFill>
                  <a:srgbClr val="2D64B7"/>
                </a:solidFill>
              </a:rPr>
              <a:t>base64</a:t>
            </a:r>
            <a:r>
              <a:rPr lang="it-IT"/>
              <a:t> possiamo notare che la seconda è uguale alla prima</a:t>
            </a:r>
          </a:p>
        </p:txBody>
      </p:sp>
      <p:sp>
        <p:nvSpPr>
          <p:cNvPr id="6" name="CasellaDiTesto 5">
            <a:extLst>
              <a:ext uri="{FF2B5EF4-FFF2-40B4-BE49-F238E27FC236}">
                <a16:creationId xmlns:a16="http://schemas.microsoft.com/office/drawing/2014/main" id="{7D66967C-3548-8F56-C318-FB0A442EFE14}"/>
              </a:ext>
            </a:extLst>
          </p:cNvPr>
          <p:cNvSpPr txBox="1"/>
          <p:nvPr/>
        </p:nvSpPr>
        <p:spPr>
          <a:xfrm>
            <a:off x="6695440" y="4782574"/>
            <a:ext cx="5080000" cy="369332"/>
          </a:xfrm>
          <a:prstGeom prst="rect">
            <a:avLst/>
          </a:prstGeom>
          <a:noFill/>
        </p:spPr>
        <p:txBody>
          <a:bodyPr wrap="square" rtlCol="0">
            <a:spAutoFit/>
          </a:bodyPr>
          <a:lstStyle/>
          <a:p>
            <a:r>
              <a:rPr lang="it-IT"/>
              <a:t>Prima parte di stringa "</a:t>
            </a:r>
            <a:r>
              <a:rPr lang="it-IT" err="1">
                <a:solidFill>
                  <a:srgbClr val="AB3172"/>
                </a:solidFill>
              </a:rPr>
              <a:t>Powershell</a:t>
            </a:r>
            <a:r>
              <a:rPr lang="it-IT"/>
              <a:t>"</a:t>
            </a:r>
          </a:p>
        </p:txBody>
      </p:sp>
      <p:sp>
        <p:nvSpPr>
          <p:cNvPr id="7" name="CasellaDiTesto 6">
            <a:extLst>
              <a:ext uri="{FF2B5EF4-FFF2-40B4-BE49-F238E27FC236}">
                <a16:creationId xmlns:a16="http://schemas.microsoft.com/office/drawing/2014/main" id="{CD16740B-C89C-A08E-4B66-A533E9BEA4B9}"/>
              </a:ext>
            </a:extLst>
          </p:cNvPr>
          <p:cNvSpPr txBox="1"/>
          <p:nvPr/>
        </p:nvSpPr>
        <p:spPr>
          <a:xfrm>
            <a:off x="6695440" y="5275016"/>
            <a:ext cx="5080000" cy="369332"/>
          </a:xfrm>
          <a:prstGeom prst="rect">
            <a:avLst/>
          </a:prstGeom>
          <a:noFill/>
        </p:spPr>
        <p:txBody>
          <a:bodyPr wrap="square" rtlCol="0">
            <a:spAutoFit/>
          </a:bodyPr>
          <a:lstStyle/>
          <a:p>
            <a:r>
              <a:rPr lang="it-IT"/>
              <a:t>Seconda parte di stringa "</a:t>
            </a:r>
            <a:r>
              <a:rPr lang="it-IT" err="1">
                <a:solidFill>
                  <a:srgbClr val="7C3B90"/>
                </a:solidFill>
              </a:rPr>
              <a:t>Powershell</a:t>
            </a:r>
            <a:r>
              <a:rPr lang="it-IT"/>
              <a:t>"</a:t>
            </a:r>
          </a:p>
        </p:txBody>
      </p:sp>
    </p:spTree>
    <p:extLst>
      <p:ext uri="{BB962C8B-B14F-4D97-AF65-F5344CB8AC3E}">
        <p14:creationId xmlns:p14="http://schemas.microsoft.com/office/powerpoint/2010/main" val="1112238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testo, schermata, software, Carattere&#10;&#10;Descrizione generata automaticamente">
            <a:extLst>
              <a:ext uri="{FF2B5EF4-FFF2-40B4-BE49-F238E27FC236}">
                <a16:creationId xmlns:a16="http://schemas.microsoft.com/office/drawing/2014/main" id="{DA8C68B0-38EB-8FE1-733F-A4241E879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1919" y="130347"/>
            <a:ext cx="5235194" cy="2083494"/>
          </a:xfrm>
          <a:prstGeom prst="rect">
            <a:avLst/>
          </a:prstGeom>
        </p:spPr>
      </p:pic>
      <p:pic>
        <p:nvPicPr>
          <p:cNvPr id="3" name="Immagine 2" descr="Immagine che contiene testo, schermata, Carattere, software&#10;&#10;Descrizione generata automaticamente">
            <a:extLst>
              <a:ext uri="{FF2B5EF4-FFF2-40B4-BE49-F238E27FC236}">
                <a16:creationId xmlns:a16="http://schemas.microsoft.com/office/drawing/2014/main" id="{8EFA4945-71F0-14C8-09EA-DF7199C6FE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674" y="2487169"/>
            <a:ext cx="5235194" cy="3900887"/>
          </a:xfrm>
          <a:prstGeom prst="rect">
            <a:avLst/>
          </a:prstGeom>
        </p:spPr>
      </p:pic>
      <p:cxnSp>
        <p:nvCxnSpPr>
          <p:cNvPr id="6" name="Connettore 2 5">
            <a:extLst>
              <a:ext uri="{FF2B5EF4-FFF2-40B4-BE49-F238E27FC236}">
                <a16:creationId xmlns:a16="http://schemas.microsoft.com/office/drawing/2014/main" id="{BD9B193D-1E47-8DD9-F05B-E84137D42048}"/>
              </a:ext>
            </a:extLst>
          </p:cNvPr>
          <p:cNvCxnSpPr>
            <a:cxnSpLocks/>
          </p:cNvCxnSpPr>
          <p:nvPr/>
        </p:nvCxnSpPr>
        <p:spPr>
          <a:xfrm flipH="1">
            <a:off x="2395728" y="1843264"/>
            <a:ext cx="4700396" cy="12931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ttangolo 16">
            <a:extLst>
              <a:ext uri="{FF2B5EF4-FFF2-40B4-BE49-F238E27FC236}">
                <a16:creationId xmlns:a16="http://schemas.microsoft.com/office/drawing/2014/main" id="{BA2366A3-4C99-B6F1-9751-0EF39881FFA0}"/>
              </a:ext>
            </a:extLst>
          </p:cNvPr>
          <p:cNvSpPr/>
          <p:nvPr/>
        </p:nvSpPr>
        <p:spPr>
          <a:xfrm>
            <a:off x="6042660" y="4114800"/>
            <a:ext cx="53340" cy="103632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a destra 17">
            <a:extLst>
              <a:ext uri="{FF2B5EF4-FFF2-40B4-BE49-F238E27FC236}">
                <a16:creationId xmlns:a16="http://schemas.microsoft.com/office/drawing/2014/main" id="{4B718605-14D2-CE3A-3F2A-AEC51F8B875A}"/>
              </a:ext>
            </a:extLst>
          </p:cNvPr>
          <p:cNvSpPr/>
          <p:nvPr/>
        </p:nvSpPr>
        <p:spPr>
          <a:xfrm>
            <a:off x="6069330" y="4431030"/>
            <a:ext cx="774192" cy="403860"/>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7D8FECB5-10DD-221A-53AD-4EF5FF112228}"/>
              </a:ext>
            </a:extLst>
          </p:cNvPr>
          <p:cNvSpPr txBox="1"/>
          <p:nvPr/>
        </p:nvSpPr>
        <p:spPr>
          <a:xfrm>
            <a:off x="2465070" y="469944"/>
            <a:ext cx="2646426" cy="1569660"/>
          </a:xfrm>
          <a:prstGeom prst="rect">
            <a:avLst/>
          </a:prstGeom>
          <a:noFill/>
        </p:spPr>
        <p:txBody>
          <a:bodyPr wrap="square" rtlCol="0">
            <a:spAutoFit/>
          </a:bodyPr>
          <a:lstStyle/>
          <a:p>
            <a:r>
              <a:rPr lang="it-IT" sz="3200"/>
              <a:t>COSTRUZIONE COMANDO POWERSHELL</a:t>
            </a:r>
          </a:p>
        </p:txBody>
      </p:sp>
      <p:sp>
        <p:nvSpPr>
          <p:cNvPr id="20" name="CasellaDiTesto 19">
            <a:extLst>
              <a:ext uri="{FF2B5EF4-FFF2-40B4-BE49-F238E27FC236}">
                <a16:creationId xmlns:a16="http://schemas.microsoft.com/office/drawing/2014/main" id="{4B391AF0-DB43-AA12-B714-9EF41578CF30}"/>
              </a:ext>
            </a:extLst>
          </p:cNvPr>
          <p:cNvSpPr txBox="1"/>
          <p:nvPr/>
        </p:nvSpPr>
        <p:spPr>
          <a:xfrm>
            <a:off x="7096124" y="2290573"/>
            <a:ext cx="4650733" cy="4524315"/>
          </a:xfrm>
          <a:prstGeom prst="rect">
            <a:avLst/>
          </a:prstGeom>
          <a:noFill/>
        </p:spPr>
        <p:txBody>
          <a:bodyPr wrap="square" rtlCol="0">
            <a:spAutoFit/>
          </a:bodyPr>
          <a:lstStyle/>
          <a:p>
            <a:pPr marL="285750" indent="-285750">
              <a:buFont typeface="Arial" panose="020B0604020202020204" pitchFamily="34" charset="0"/>
              <a:buChar char="•"/>
            </a:pPr>
            <a:r>
              <a:rPr lang="it-IT"/>
              <a:t>Concatenazione </a:t>
            </a:r>
            <a:r>
              <a:rPr lang="it-IT">
                <a:solidFill>
                  <a:srgbClr val="AB3172"/>
                </a:solidFill>
              </a:rPr>
              <a:t>form_var_2 </a:t>
            </a:r>
            <a:r>
              <a:rPr lang="it-IT"/>
              <a:t>e </a:t>
            </a:r>
            <a:r>
              <a:rPr lang="it-IT">
                <a:solidFill>
                  <a:srgbClr val="7C3B90"/>
                </a:solidFill>
              </a:rPr>
              <a:t>form_var_3 </a:t>
            </a:r>
            <a:r>
              <a:rPr lang="it-IT"/>
              <a:t>per ottenere la stringa "</a:t>
            </a:r>
            <a:r>
              <a:rPr lang="it-IT" err="1">
                <a:solidFill>
                  <a:srgbClr val="2D64B7"/>
                </a:solidFill>
              </a:rPr>
              <a:t>Powershell</a:t>
            </a:r>
            <a:r>
              <a:rPr lang="it-IT"/>
              <a:t>"</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a:t>Concatenazione </a:t>
            </a:r>
            <a:r>
              <a:rPr lang="it-IT">
                <a:solidFill>
                  <a:srgbClr val="0BA5E8"/>
                </a:solidFill>
              </a:rPr>
              <a:t>form_var_4 </a:t>
            </a:r>
            <a:r>
              <a:rPr lang="it-IT"/>
              <a:t>e </a:t>
            </a:r>
            <a:r>
              <a:rPr lang="it-IT">
                <a:solidFill>
                  <a:srgbClr val="AB3172"/>
                </a:solidFill>
              </a:rPr>
              <a:t>form_var_5 </a:t>
            </a:r>
            <a:r>
              <a:rPr lang="it-IT"/>
              <a:t>per ottenere la stringa "</a:t>
            </a:r>
            <a:r>
              <a:rPr lang="it-IT">
                <a:solidFill>
                  <a:srgbClr val="7C3B90"/>
                </a:solidFill>
              </a:rPr>
              <a:t>-e</a:t>
            </a:r>
            <a:r>
              <a:rPr lang="it-IT"/>
              <a:t>" (flag per esecuzione </a:t>
            </a:r>
            <a:r>
              <a:rPr lang="it-IT" err="1">
                <a:solidFill>
                  <a:srgbClr val="1C70B3"/>
                </a:solidFill>
              </a:rPr>
              <a:t>Powershell</a:t>
            </a:r>
            <a:r>
              <a:rPr lang="it-IT"/>
              <a:t> codificato </a:t>
            </a:r>
            <a:r>
              <a:rPr lang="it-IT">
                <a:solidFill>
                  <a:srgbClr val="0BA5E8"/>
                </a:solidFill>
              </a:rPr>
              <a:t>base64</a:t>
            </a:r>
            <a:r>
              <a:rPr lang="it-IT"/>
              <a:t>)</a:t>
            </a:r>
          </a:p>
          <a:p>
            <a:pPr marL="285750" indent="-285750">
              <a:buFont typeface="Arial" panose="020B0604020202020204" pitchFamily="34" charset="0"/>
              <a:buChar char="•"/>
            </a:pPr>
            <a:endParaRPr lang="it-IT"/>
          </a:p>
          <a:p>
            <a:pPr marL="285750" indent="-285750">
              <a:buFont typeface="Arial" panose="020B0604020202020204" pitchFamily="34" charset="0"/>
              <a:buChar char="•"/>
            </a:pPr>
            <a:endParaRPr lang="it-IT"/>
          </a:p>
          <a:p>
            <a:pPr marL="285750" indent="-285750">
              <a:buFont typeface="Arial" panose="020B0604020202020204" pitchFamily="34" charset="0"/>
              <a:buChar char="•"/>
            </a:pPr>
            <a:endParaRPr lang="it-IT"/>
          </a:p>
          <a:p>
            <a:pPr marL="285750" indent="-285750">
              <a:buFont typeface="Arial" panose="020B0604020202020204" pitchFamily="34" charset="0"/>
              <a:buChar char="•"/>
            </a:pPr>
            <a:endParaRPr lang="it-IT"/>
          </a:p>
          <a:p>
            <a:pPr marL="285750" indent="-285750">
              <a:buFont typeface="Arial" panose="020B0604020202020204" pitchFamily="34" charset="0"/>
              <a:buChar char="•"/>
            </a:pPr>
            <a:endParaRPr lang="it-IT"/>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a:t>Concatenazione script in base64 contenuto in </a:t>
            </a:r>
            <a:r>
              <a:rPr lang="it-IT">
                <a:solidFill>
                  <a:srgbClr val="AB3172"/>
                </a:solidFill>
              </a:rPr>
              <a:t>form_var_6</a:t>
            </a:r>
          </a:p>
        </p:txBody>
      </p:sp>
      <p:pic>
        <p:nvPicPr>
          <p:cNvPr id="28" name="Immagine 27">
            <a:extLst>
              <a:ext uri="{FF2B5EF4-FFF2-40B4-BE49-F238E27FC236}">
                <a16:creationId xmlns:a16="http://schemas.microsoft.com/office/drawing/2014/main" id="{701DBBD5-CC39-F6F1-23A4-DCF13CB2738A}"/>
              </a:ext>
            </a:extLst>
          </p:cNvPr>
          <p:cNvPicPr>
            <a:picLocks noChangeAspect="1"/>
          </p:cNvPicPr>
          <p:nvPr/>
        </p:nvPicPr>
        <p:blipFill>
          <a:blip r:embed="rId5"/>
          <a:stretch>
            <a:fillRect/>
          </a:stretch>
        </p:blipFill>
        <p:spPr>
          <a:xfrm>
            <a:off x="7394300" y="4632960"/>
            <a:ext cx="4199555" cy="1335774"/>
          </a:xfrm>
          <a:prstGeom prst="rect">
            <a:avLst/>
          </a:prstGeom>
        </p:spPr>
      </p:pic>
    </p:spTree>
    <p:extLst>
      <p:ext uri="{BB962C8B-B14F-4D97-AF65-F5344CB8AC3E}">
        <p14:creationId xmlns:p14="http://schemas.microsoft.com/office/powerpoint/2010/main" val="455816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schermata, software, Software multimediale&#10;&#10;Descrizione generata automaticamente">
            <a:extLst>
              <a:ext uri="{FF2B5EF4-FFF2-40B4-BE49-F238E27FC236}">
                <a16:creationId xmlns:a16="http://schemas.microsoft.com/office/drawing/2014/main" id="{37C41EA1-EE57-2107-415D-B577379AF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871" y="1261645"/>
            <a:ext cx="8428675" cy="4042089"/>
          </a:xfrm>
          <a:prstGeom prst="rect">
            <a:avLst/>
          </a:prstGeom>
        </p:spPr>
      </p:pic>
      <p:sp>
        <p:nvSpPr>
          <p:cNvPr id="4" name="CasellaDiTesto 3">
            <a:extLst>
              <a:ext uri="{FF2B5EF4-FFF2-40B4-BE49-F238E27FC236}">
                <a16:creationId xmlns:a16="http://schemas.microsoft.com/office/drawing/2014/main" id="{3B698F43-0AAE-DCAE-5452-FFBE21384DA3}"/>
              </a:ext>
            </a:extLst>
          </p:cNvPr>
          <p:cNvSpPr txBox="1"/>
          <p:nvPr/>
        </p:nvSpPr>
        <p:spPr>
          <a:xfrm>
            <a:off x="3666744" y="438912"/>
            <a:ext cx="5907024" cy="584775"/>
          </a:xfrm>
          <a:prstGeom prst="rect">
            <a:avLst/>
          </a:prstGeom>
          <a:noFill/>
        </p:spPr>
        <p:txBody>
          <a:bodyPr wrap="square" rtlCol="0">
            <a:spAutoFit/>
          </a:bodyPr>
          <a:lstStyle/>
          <a:p>
            <a:r>
              <a:rPr lang="it-IT" sz="3200"/>
              <a:t>DECODIFICA STRINGA </a:t>
            </a:r>
            <a:r>
              <a:rPr lang="it-IT" sz="3200">
                <a:solidFill>
                  <a:srgbClr val="4953B8"/>
                </a:solidFill>
              </a:rPr>
              <a:t>BASE64</a:t>
            </a:r>
          </a:p>
        </p:txBody>
      </p:sp>
      <p:sp>
        <p:nvSpPr>
          <p:cNvPr id="5" name="CasellaDiTesto 4">
            <a:extLst>
              <a:ext uri="{FF2B5EF4-FFF2-40B4-BE49-F238E27FC236}">
                <a16:creationId xmlns:a16="http://schemas.microsoft.com/office/drawing/2014/main" id="{132D1EA7-6DF9-69D7-7326-7398E8595E94}"/>
              </a:ext>
            </a:extLst>
          </p:cNvPr>
          <p:cNvSpPr txBox="1"/>
          <p:nvPr/>
        </p:nvSpPr>
        <p:spPr>
          <a:xfrm>
            <a:off x="6552057" y="4941527"/>
            <a:ext cx="3392424" cy="1200329"/>
          </a:xfrm>
          <a:prstGeom prst="rect">
            <a:avLst/>
          </a:prstGeom>
          <a:noFill/>
        </p:spPr>
        <p:txBody>
          <a:bodyPr wrap="square" rtlCol="0">
            <a:spAutoFit/>
          </a:bodyPr>
          <a:lstStyle/>
          <a:p>
            <a:r>
              <a:rPr lang="it-IT"/>
              <a:t>Un primo de-offuscamento è stato effettuato tramite  il tool </a:t>
            </a:r>
            <a:r>
              <a:rPr lang="it-IT" err="1">
                <a:solidFill>
                  <a:srgbClr val="AB3172"/>
                </a:solidFill>
              </a:rPr>
              <a:t>PowerDecode</a:t>
            </a:r>
            <a:endParaRPr lang="it-IT">
              <a:solidFill>
                <a:srgbClr val="AB3172"/>
              </a:solidFill>
            </a:endParaRPr>
          </a:p>
        </p:txBody>
      </p:sp>
    </p:spTree>
    <p:extLst>
      <p:ext uri="{BB962C8B-B14F-4D97-AF65-F5344CB8AC3E}">
        <p14:creationId xmlns:p14="http://schemas.microsoft.com/office/powerpoint/2010/main" val="3793757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86">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88">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9" name="Rectangle 90">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5072"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olo 1">
            <a:extLst>
              <a:ext uri="{FF2B5EF4-FFF2-40B4-BE49-F238E27FC236}">
                <a16:creationId xmlns:a16="http://schemas.microsoft.com/office/drawing/2014/main" id="{E5B7E299-FCC0-97E2-308B-EBF3F27E0AE7}"/>
              </a:ext>
            </a:extLst>
          </p:cNvPr>
          <p:cNvSpPr>
            <a:spLocks noGrp="1"/>
          </p:cNvSpPr>
          <p:nvPr>
            <p:ph type="title"/>
          </p:nvPr>
        </p:nvSpPr>
        <p:spPr>
          <a:xfrm>
            <a:off x="758951" y="455613"/>
            <a:ext cx="7746419" cy="1549400"/>
          </a:xfrm>
        </p:spPr>
        <p:txBody>
          <a:bodyPr vert="horz" lIns="91440" tIns="45720" rIns="91440" bIns="45720" rtlCol="0" anchor="t">
            <a:normAutofit/>
          </a:bodyPr>
          <a:lstStyle/>
          <a:p>
            <a:r>
              <a:rPr lang="en-US" b="1" kern="1200" err="1">
                <a:solidFill>
                  <a:schemeClr val="tx1"/>
                </a:solidFill>
                <a:latin typeface="Consolas" panose="020B0609020204030204" pitchFamily="49" charset="0"/>
                <a:cs typeface="Aharoni" panose="02010803020104030203" pitchFamily="2" charset="-79"/>
              </a:rPr>
              <a:t>Configurazione</a:t>
            </a:r>
            <a:r>
              <a:rPr lang="en-US" b="1" kern="1200">
                <a:solidFill>
                  <a:schemeClr val="tx1"/>
                </a:solidFill>
                <a:latin typeface="Consolas" panose="020B0609020204030204" pitchFamily="49" charset="0"/>
                <a:cs typeface="Aharoni" panose="02010803020104030203" pitchFamily="2" charset="-79"/>
              </a:rPr>
              <a:t> </a:t>
            </a:r>
            <a:r>
              <a:rPr lang="en-US" b="1" kern="1200" err="1">
                <a:solidFill>
                  <a:schemeClr val="tx1"/>
                </a:solidFill>
                <a:latin typeface="Consolas" panose="020B0609020204030204" pitchFamily="49" charset="0"/>
                <a:cs typeface="Aharoni" panose="02010803020104030203" pitchFamily="2" charset="-79"/>
              </a:rPr>
              <a:t>ambiente</a:t>
            </a:r>
            <a:endParaRPr lang="en-US" b="1" kern="1200">
              <a:solidFill>
                <a:schemeClr val="tx1"/>
              </a:solidFill>
              <a:latin typeface="Consolas" panose="020B0609020204030204" pitchFamily="49" charset="0"/>
              <a:cs typeface="Aharoni" panose="02010803020104030203" pitchFamily="2" charset="-79"/>
            </a:endParaRPr>
          </a:p>
        </p:txBody>
      </p:sp>
      <p:sp>
        <p:nvSpPr>
          <p:cNvPr id="4" name="CasellaDiTesto 3">
            <a:extLst>
              <a:ext uri="{FF2B5EF4-FFF2-40B4-BE49-F238E27FC236}">
                <a16:creationId xmlns:a16="http://schemas.microsoft.com/office/drawing/2014/main" id="{7970BC44-926A-B047-45F5-F5CD5D059825}"/>
              </a:ext>
            </a:extLst>
          </p:cNvPr>
          <p:cNvSpPr txBox="1"/>
          <p:nvPr/>
        </p:nvSpPr>
        <p:spPr>
          <a:xfrm>
            <a:off x="755904" y="1705469"/>
            <a:ext cx="5805621" cy="2608057"/>
          </a:xfrm>
          <a:prstGeom prst="rect">
            <a:avLst/>
          </a:prstGeom>
        </p:spPr>
        <p:txBody>
          <a:bodyPr vert="horz" lIns="91440" tIns="45720" rIns="91440" bIns="45720" rtlCol="0">
            <a:normAutofit fontScale="92500" lnSpcReduction="20000"/>
          </a:bodyPr>
          <a:lstStyle/>
          <a:p>
            <a:pPr marL="285750" indent="-228600">
              <a:lnSpc>
                <a:spcPct val="110000"/>
              </a:lnSpc>
              <a:spcAft>
                <a:spcPts val="600"/>
              </a:spcAft>
              <a:buClr>
                <a:schemeClr val="accent1"/>
              </a:buClr>
              <a:buFont typeface="Arial" panose="020B0604020202020204" pitchFamily="34" charset="0"/>
              <a:buChar char="•"/>
            </a:pPr>
            <a:r>
              <a:rPr lang="en-US" sz="2000" err="1">
                <a:latin typeface="Consolas" panose="020B0609020204030204" pitchFamily="49" charset="0"/>
                <a:ea typeface="ADLaM Display" panose="020F0502020204030204" pitchFamily="2" charset="0"/>
                <a:cs typeface="ADLaM Display" panose="020F0502020204030204" pitchFamily="2" charset="0"/>
              </a:rPr>
              <a:t>L’obiettivo</a:t>
            </a:r>
            <a:r>
              <a:rPr lang="en-US" sz="2000">
                <a:latin typeface="Consolas" panose="020B0609020204030204" pitchFamily="49" charset="0"/>
                <a:ea typeface="ADLaM Display" panose="020F0502020204030204" pitchFamily="2" charset="0"/>
                <a:cs typeface="ADLaM Display" panose="020F0502020204030204" pitchFamily="2" charset="0"/>
              </a:rPr>
              <a:t> del </a:t>
            </a:r>
            <a:r>
              <a:rPr lang="en-US" sz="2000" err="1">
                <a:latin typeface="Consolas" panose="020B0609020204030204" pitchFamily="49" charset="0"/>
                <a:ea typeface="ADLaM Display" panose="020F0502020204030204" pitchFamily="2" charset="0"/>
                <a:cs typeface="ADLaM Display" panose="020F0502020204030204" pitchFamily="2" charset="0"/>
              </a:rPr>
              <a:t>progetto</a:t>
            </a:r>
            <a:r>
              <a:rPr lang="en-US" sz="2000">
                <a:latin typeface="Consolas" panose="020B0609020204030204" pitchFamily="49" charset="0"/>
                <a:ea typeface="ADLaM Display" panose="020F0502020204030204" pitchFamily="2" charset="0"/>
                <a:cs typeface="ADLaM Display" panose="020F0502020204030204" pitchFamily="2" charset="0"/>
              </a:rPr>
              <a:t> è </a:t>
            </a:r>
            <a:r>
              <a:rPr lang="en-US" sz="2000" err="1">
                <a:latin typeface="Consolas" panose="020B0609020204030204" pitchFamily="49" charset="0"/>
                <a:ea typeface="ADLaM Display" panose="020F0502020204030204" pitchFamily="2" charset="0"/>
                <a:cs typeface="ADLaM Display" panose="020F0502020204030204" pitchFamily="2" charset="0"/>
              </a:rPr>
              <a:t>quello</a:t>
            </a:r>
            <a:r>
              <a:rPr lang="en-US" sz="2000">
                <a:latin typeface="Consolas" panose="020B0609020204030204" pitchFamily="49" charset="0"/>
                <a:ea typeface="ADLaM Display" panose="020F0502020204030204" pitchFamily="2" charset="0"/>
                <a:cs typeface="ADLaM Display" panose="020F0502020204030204" pitchFamily="2" charset="0"/>
              </a:rPr>
              <a:t> di </a:t>
            </a:r>
            <a:r>
              <a:rPr lang="en-US" sz="2000" b="1" err="1">
                <a:solidFill>
                  <a:srgbClr val="AB3172"/>
                </a:solidFill>
                <a:latin typeface="Consolas" panose="020B0609020204030204" pitchFamily="49" charset="0"/>
                <a:ea typeface="ADLaM Display" panose="020F0502020204030204" pitchFamily="2" charset="0"/>
                <a:cs typeface="ADLaM Display" panose="020F0502020204030204" pitchFamily="2" charset="0"/>
              </a:rPr>
              <a:t>analizzare</a:t>
            </a:r>
            <a:r>
              <a:rPr lang="en-US" sz="2000" b="1">
                <a:solidFill>
                  <a:srgbClr val="AB3172"/>
                </a:solidFill>
                <a:latin typeface="Consolas" panose="020B0609020204030204" pitchFamily="49" charset="0"/>
                <a:ea typeface="ADLaM Display" panose="020F0502020204030204" pitchFamily="2" charset="0"/>
                <a:cs typeface="ADLaM Display" panose="020F0502020204030204" pitchFamily="2" charset="0"/>
              </a:rPr>
              <a:t> il malware </a:t>
            </a:r>
            <a:r>
              <a:rPr lang="en-US" sz="2000" b="1" i="1" err="1">
                <a:solidFill>
                  <a:srgbClr val="AB3172"/>
                </a:solidFill>
                <a:latin typeface="Consolas" panose="020B0609020204030204" pitchFamily="49" charset="0"/>
                <a:ea typeface="ADLaM Display" panose="020F0502020204030204" pitchFamily="2" charset="0"/>
                <a:cs typeface="ADLaM Display" panose="020F0502020204030204" pitchFamily="2" charset="0"/>
              </a:rPr>
              <a:t>Emotet</a:t>
            </a:r>
            <a:r>
              <a:rPr lang="en-US" sz="2000">
                <a:latin typeface="Consolas" panose="020B0609020204030204" pitchFamily="49" charset="0"/>
                <a:ea typeface="ADLaM Display" panose="020F0502020204030204" pitchFamily="2" charset="0"/>
                <a:cs typeface="ADLaM Display" panose="020F0502020204030204" pitchFamily="2" charset="0"/>
              </a:rPr>
              <a:t>.</a:t>
            </a:r>
          </a:p>
          <a:p>
            <a:pPr marL="285750" indent="-228600">
              <a:lnSpc>
                <a:spcPct val="110000"/>
              </a:lnSpc>
              <a:spcAft>
                <a:spcPts val="600"/>
              </a:spcAft>
              <a:buClr>
                <a:schemeClr val="accent1"/>
              </a:buClr>
              <a:buFont typeface="Arial" panose="020B0604020202020204" pitchFamily="34" charset="0"/>
              <a:buChar char="•"/>
            </a:pPr>
            <a:r>
              <a:rPr lang="en-US" sz="2000" err="1">
                <a:latin typeface="Consolas" panose="020B0609020204030204" pitchFamily="49" charset="0"/>
                <a:ea typeface="ADLaM Display" panose="020F0502020204030204" pitchFamily="2" charset="0"/>
                <a:cs typeface="ADLaM Display" panose="020F0502020204030204" pitchFamily="2" charset="0"/>
              </a:rPr>
              <a:t>L’intera</a:t>
            </a:r>
            <a:r>
              <a:rPr lang="en-US" sz="2000">
                <a:latin typeface="Consolas" panose="020B0609020204030204" pitchFamily="49" charset="0"/>
                <a:ea typeface="ADLaM Display" panose="020F0502020204030204" pitchFamily="2" charset="0"/>
                <a:cs typeface="ADLaM Display" panose="020F0502020204030204" pitchFamily="2" charset="0"/>
              </a:rPr>
              <a:t> </a:t>
            </a:r>
            <a:r>
              <a:rPr lang="en-US" sz="2000" err="1">
                <a:latin typeface="Consolas" panose="020B0609020204030204" pitchFamily="49" charset="0"/>
                <a:ea typeface="ADLaM Display" panose="020F0502020204030204" pitchFamily="2" charset="0"/>
                <a:cs typeface="ADLaM Display" panose="020F0502020204030204" pitchFamily="2" charset="0"/>
              </a:rPr>
              <a:t>analisi</a:t>
            </a:r>
            <a:r>
              <a:rPr lang="en-US" sz="2000">
                <a:latin typeface="Consolas" panose="020B0609020204030204" pitchFamily="49" charset="0"/>
                <a:ea typeface="ADLaM Display" panose="020F0502020204030204" pitchFamily="2" charset="0"/>
                <a:cs typeface="ADLaM Display" panose="020F0502020204030204" pitchFamily="2" charset="0"/>
              </a:rPr>
              <a:t> </a:t>
            </a:r>
            <a:r>
              <a:rPr lang="en-US" sz="2000" err="1">
                <a:latin typeface="Consolas" panose="020B0609020204030204" pitchFamily="49" charset="0"/>
                <a:ea typeface="ADLaM Display" panose="020F0502020204030204" pitchFamily="2" charset="0"/>
                <a:cs typeface="ADLaM Display" panose="020F0502020204030204" pitchFamily="2" charset="0"/>
              </a:rPr>
              <a:t>verrà</a:t>
            </a:r>
            <a:r>
              <a:rPr lang="en-US" sz="2000">
                <a:latin typeface="Consolas" panose="020B0609020204030204" pitchFamily="49" charset="0"/>
                <a:ea typeface="ADLaM Display" panose="020F0502020204030204" pitchFamily="2" charset="0"/>
                <a:cs typeface="ADLaM Display" panose="020F0502020204030204" pitchFamily="2" charset="0"/>
              </a:rPr>
              <a:t> </a:t>
            </a:r>
            <a:r>
              <a:rPr lang="en-US" sz="2000" err="1">
                <a:latin typeface="Consolas" panose="020B0609020204030204" pitchFamily="49" charset="0"/>
                <a:ea typeface="ADLaM Display" panose="020F0502020204030204" pitchFamily="2" charset="0"/>
                <a:cs typeface="ADLaM Display" panose="020F0502020204030204" pitchFamily="2" charset="0"/>
              </a:rPr>
              <a:t>condotta</a:t>
            </a:r>
            <a:r>
              <a:rPr lang="en-US" sz="2000">
                <a:latin typeface="Consolas" panose="020B0609020204030204" pitchFamily="49" charset="0"/>
                <a:ea typeface="ADLaM Display" panose="020F0502020204030204" pitchFamily="2" charset="0"/>
                <a:cs typeface="ADLaM Display" panose="020F0502020204030204" pitchFamily="2" charset="0"/>
              </a:rPr>
              <a:t> in un </a:t>
            </a:r>
            <a:r>
              <a:rPr lang="en-US" sz="2000" err="1">
                <a:latin typeface="Consolas" panose="020B0609020204030204" pitchFamily="49" charset="0"/>
                <a:ea typeface="ADLaM Display" panose="020F0502020204030204" pitchFamily="2" charset="0"/>
                <a:cs typeface="ADLaM Display" panose="020F0502020204030204" pitchFamily="2" charset="0"/>
              </a:rPr>
              <a:t>ambiente</a:t>
            </a:r>
            <a:r>
              <a:rPr lang="en-US" sz="2000">
                <a:latin typeface="Consolas" panose="020B0609020204030204" pitchFamily="49" charset="0"/>
                <a:ea typeface="ADLaM Display" panose="020F0502020204030204" pitchFamily="2" charset="0"/>
                <a:cs typeface="ADLaM Display" panose="020F0502020204030204" pitchFamily="2" charset="0"/>
              </a:rPr>
              <a:t> </a:t>
            </a:r>
            <a:r>
              <a:rPr lang="en-US" sz="2000" err="1">
                <a:latin typeface="Consolas" panose="020B0609020204030204" pitchFamily="49" charset="0"/>
                <a:ea typeface="ADLaM Display" panose="020F0502020204030204" pitchFamily="2" charset="0"/>
                <a:cs typeface="ADLaM Display" panose="020F0502020204030204" pitchFamily="2" charset="0"/>
              </a:rPr>
              <a:t>sicuro</a:t>
            </a:r>
            <a:r>
              <a:rPr lang="en-US" sz="2000">
                <a:latin typeface="Consolas" panose="020B0609020204030204" pitchFamily="49" charset="0"/>
                <a:ea typeface="ADLaM Display" panose="020F0502020204030204" pitchFamily="2" charset="0"/>
                <a:cs typeface="ADLaM Display" panose="020F0502020204030204" pitchFamily="2" charset="0"/>
              </a:rPr>
              <a:t>, </a:t>
            </a:r>
            <a:r>
              <a:rPr lang="en-US" sz="2000" err="1">
                <a:latin typeface="Consolas" panose="020B0609020204030204" pitchFamily="49" charset="0"/>
                <a:ea typeface="ADLaM Display" panose="020F0502020204030204" pitchFamily="2" charset="0"/>
                <a:cs typeface="ADLaM Display" panose="020F0502020204030204" pitchFamily="2" charset="0"/>
              </a:rPr>
              <a:t>su</a:t>
            </a:r>
            <a:r>
              <a:rPr lang="en-US" sz="2000">
                <a:latin typeface="Consolas" panose="020B0609020204030204" pitchFamily="49" charset="0"/>
                <a:ea typeface="ADLaM Display" panose="020F0502020204030204" pitchFamily="2" charset="0"/>
                <a:cs typeface="ADLaM Display" panose="020F0502020204030204" pitchFamily="2" charset="0"/>
              </a:rPr>
              <a:t> </a:t>
            </a:r>
            <a:r>
              <a:rPr lang="en-US" sz="2000" b="1" err="1">
                <a:solidFill>
                  <a:srgbClr val="7C3B90"/>
                </a:solidFill>
                <a:latin typeface="Consolas" panose="020B0609020204030204" pitchFamily="49" charset="0"/>
                <a:ea typeface="ADLaM Display" panose="020F0502020204030204" pitchFamily="2" charset="0"/>
                <a:cs typeface="ADLaM Display" panose="020F0502020204030204" pitchFamily="2" charset="0"/>
              </a:rPr>
              <a:t>VmWare</a:t>
            </a:r>
            <a:r>
              <a:rPr lang="en-US" sz="2000">
                <a:latin typeface="Consolas" panose="020B0609020204030204" pitchFamily="49" charset="0"/>
                <a:ea typeface="ADLaM Display" panose="020F0502020204030204" pitchFamily="2" charset="0"/>
                <a:cs typeface="ADLaM Display" panose="020F0502020204030204" pitchFamily="2" charset="0"/>
              </a:rPr>
              <a:t>, </a:t>
            </a:r>
            <a:r>
              <a:rPr lang="en-US" sz="2000" err="1">
                <a:latin typeface="Consolas" panose="020B0609020204030204" pitchFamily="49" charset="0"/>
                <a:ea typeface="ADLaM Display" panose="020F0502020204030204" pitchFamily="2" charset="0"/>
                <a:cs typeface="ADLaM Display" panose="020F0502020204030204" pitchFamily="2" charset="0"/>
              </a:rPr>
              <a:t>evitando</a:t>
            </a:r>
            <a:r>
              <a:rPr lang="en-US" sz="2000">
                <a:latin typeface="Consolas" panose="020B0609020204030204" pitchFamily="49" charset="0"/>
                <a:ea typeface="ADLaM Display" panose="020F0502020204030204" pitchFamily="2" charset="0"/>
                <a:cs typeface="ADLaM Display" panose="020F0502020204030204" pitchFamily="2" charset="0"/>
              </a:rPr>
              <a:t> </a:t>
            </a:r>
            <a:r>
              <a:rPr lang="en-US" sz="2000" err="1">
                <a:latin typeface="Consolas" panose="020B0609020204030204" pitchFamily="49" charset="0"/>
                <a:ea typeface="ADLaM Display" panose="020F0502020204030204" pitchFamily="2" charset="0"/>
                <a:cs typeface="ADLaM Display" panose="020F0502020204030204" pitchFamily="2" charset="0"/>
              </a:rPr>
              <a:t>così</a:t>
            </a:r>
            <a:r>
              <a:rPr lang="en-US" sz="2000">
                <a:latin typeface="Consolas" panose="020B0609020204030204" pitchFamily="49" charset="0"/>
                <a:ea typeface="ADLaM Display" panose="020F0502020204030204" pitchFamily="2" charset="0"/>
                <a:cs typeface="ADLaM Display" panose="020F0502020204030204" pitchFamily="2" charset="0"/>
              </a:rPr>
              <a:t> di </a:t>
            </a:r>
            <a:r>
              <a:rPr lang="en-US" sz="2000" err="1">
                <a:latin typeface="Consolas" panose="020B0609020204030204" pitchFamily="49" charset="0"/>
                <a:ea typeface="ADLaM Display" panose="020F0502020204030204" pitchFamily="2" charset="0"/>
                <a:cs typeface="ADLaM Display" panose="020F0502020204030204" pitchFamily="2" charset="0"/>
              </a:rPr>
              <a:t>danneggiare</a:t>
            </a:r>
            <a:r>
              <a:rPr lang="en-US" sz="2000">
                <a:latin typeface="Consolas" panose="020B0609020204030204" pitchFamily="49" charset="0"/>
                <a:ea typeface="ADLaM Display" panose="020F0502020204030204" pitchFamily="2" charset="0"/>
                <a:cs typeface="ADLaM Display" panose="020F0502020204030204" pitchFamily="2" charset="0"/>
              </a:rPr>
              <a:t> la </a:t>
            </a:r>
            <a:r>
              <a:rPr lang="en-US" sz="2000" err="1">
                <a:latin typeface="Consolas" panose="020B0609020204030204" pitchFamily="49" charset="0"/>
                <a:ea typeface="ADLaM Display" panose="020F0502020204030204" pitchFamily="2" charset="0"/>
                <a:cs typeface="ADLaM Display" panose="020F0502020204030204" pitchFamily="2" charset="0"/>
              </a:rPr>
              <a:t>macchina</a:t>
            </a:r>
            <a:r>
              <a:rPr lang="en-US" sz="2000">
                <a:latin typeface="Consolas" panose="020B0609020204030204" pitchFamily="49" charset="0"/>
                <a:ea typeface="ADLaM Display" panose="020F0502020204030204" pitchFamily="2" charset="0"/>
                <a:cs typeface="ADLaM Display" panose="020F0502020204030204" pitchFamily="2" charset="0"/>
              </a:rPr>
              <a:t> host.</a:t>
            </a:r>
          </a:p>
          <a:p>
            <a:pPr marL="285750" indent="-228600">
              <a:lnSpc>
                <a:spcPct val="110000"/>
              </a:lnSpc>
              <a:spcAft>
                <a:spcPts val="600"/>
              </a:spcAft>
              <a:buClr>
                <a:schemeClr val="accent1"/>
              </a:buClr>
              <a:buFont typeface="Arial" panose="020B0604020202020204" pitchFamily="34" charset="0"/>
              <a:buChar char="•"/>
            </a:pPr>
            <a:r>
              <a:rPr lang="en-US" sz="2000">
                <a:latin typeface="Consolas" panose="020B0609020204030204" pitchFamily="49" charset="0"/>
                <a:ea typeface="ADLaM Display" panose="020F0502020204030204" pitchFamily="2" charset="0"/>
                <a:cs typeface="ADLaM Display" panose="020F0502020204030204" pitchFamily="2" charset="0"/>
              </a:rPr>
              <a:t>In </a:t>
            </a:r>
            <a:r>
              <a:rPr lang="en-US" sz="2000" err="1">
                <a:latin typeface="Consolas" panose="020B0609020204030204" pitchFamily="49" charset="0"/>
                <a:ea typeface="ADLaM Display" panose="020F0502020204030204" pitchFamily="2" charset="0"/>
                <a:cs typeface="ADLaM Display" panose="020F0502020204030204" pitchFamily="2" charset="0"/>
              </a:rPr>
              <a:t>particolare</a:t>
            </a:r>
            <a:r>
              <a:rPr lang="en-US" sz="2000">
                <a:latin typeface="Consolas" panose="020B0609020204030204" pitchFamily="49" charset="0"/>
                <a:ea typeface="ADLaM Display" panose="020F0502020204030204" pitchFamily="2" charset="0"/>
                <a:cs typeface="ADLaM Display" panose="020F0502020204030204" pitchFamily="2" charset="0"/>
              </a:rPr>
              <a:t>, </a:t>
            </a:r>
            <a:r>
              <a:rPr lang="en-US" sz="2000" err="1">
                <a:latin typeface="Consolas" panose="020B0609020204030204" pitchFamily="49" charset="0"/>
                <a:ea typeface="ADLaM Display" panose="020F0502020204030204" pitchFamily="2" charset="0"/>
                <a:cs typeface="ADLaM Display" panose="020F0502020204030204" pitchFamily="2" charset="0"/>
              </a:rPr>
              <a:t>si</a:t>
            </a:r>
            <a:r>
              <a:rPr lang="en-US" sz="2000">
                <a:latin typeface="Consolas" panose="020B0609020204030204" pitchFamily="49" charset="0"/>
                <a:ea typeface="ADLaM Display" panose="020F0502020204030204" pitchFamily="2" charset="0"/>
                <a:cs typeface="ADLaM Display" panose="020F0502020204030204" pitchFamily="2" charset="0"/>
              </a:rPr>
              <a:t> </a:t>
            </a:r>
            <a:r>
              <a:rPr lang="en-US" sz="2000" err="1">
                <a:latin typeface="Consolas" panose="020B0609020204030204" pitchFamily="49" charset="0"/>
                <a:ea typeface="ADLaM Display" panose="020F0502020204030204" pitchFamily="2" charset="0"/>
                <a:cs typeface="ADLaM Display" panose="020F0502020204030204" pitchFamily="2" charset="0"/>
              </a:rPr>
              <a:t>tratta</a:t>
            </a:r>
            <a:r>
              <a:rPr lang="en-US" sz="2000">
                <a:latin typeface="Consolas" panose="020B0609020204030204" pitchFamily="49" charset="0"/>
                <a:ea typeface="ADLaM Display" panose="020F0502020204030204" pitchFamily="2" charset="0"/>
                <a:cs typeface="ADLaM Display" panose="020F0502020204030204" pitchFamily="2" charset="0"/>
              </a:rPr>
              <a:t> di </a:t>
            </a:r>
            <a:r>
              <a:rPr lang="en-US" sz="2000" err="1">
                <a:latin typeface="Consolas" panose="020B0609020204030204" pitchFamily="49" charset="0"/>
                <a:ea typeface="ADLaM Display" panose="020F0502020204030204" pitchFamily="2" charset="0"/>
                <a:cs typeface="ADLaM Display" panose="020F0502020204030204" pitchFamily="2" charset="0"/>
              </a:rPr>
              <a:t>una</a:t>
            </a:r>
            <a:r>
              <a:rPr lang="en-US" sz="2000">
                <a:latin typeface="Consolas" panose="020B0609020204030204" pitchFamily="49" charset="0"/>
                <a:ea typeface="ADLaM Display" panose="020F0502020204030204" pitchFamily="2" charset="0"/>
                <a:cs typeface="ADLaM Display" panose="020F0502020204030204" pitchFamily="2" charset="0"/>
              </a:rPr>
              <a:t> </a:t>
            </a:r>
            <a:r>
              <a:rPr lang="en-US" sz="2000" err="1">
                <a:latin typeface="Consolas" panose="020B0609020204030204" pitchFamily="49" charset="0"/>
                <a:ea typeface="ADLaM Display" panose="020F0502020204030204" pitchFamily="2" charset="0"/>
                <a:cs typeface="ADLaM Display" panose="020F0502020204030204" pitchFamily="2" charset="0"/>
              </a:rPr>
              <a:t>macchina</a:t>
            </a:r>
            <a:r>
              <a:rPr lang="en-US" sz="2000">
                <a:latin typeface="Consolas" panose="020B0609020204030204" pitchFamily="49" charset="0"/>
                <a:ea typeface="ADLaM Display" panose="020F0502020204030204" pitchFamily="2" charset="0"/>
                <a:cs typeface="ADLaM Display" panose="020F0502020204030204" pitchFamily="2" charset="0"/>
              </a:rPr>
              <a:t> </a:t>
            </a:r>
            <a:r>
              <a:rPr lang="en-US" sz="2000" err="1">
                <a:latin typeface="Consolas" panose="020B0609020204030204" pitchFamily="49" charset="0"/>
                <a:ea typeface="ADLaM Display" panose="020F0502020204030204" pitchFamily="2" charset="0"/>
                <a:cs typeface="ADLaM Display" panose="020F0502020204030204" pitchFamily="2" charset="0"/>
              </a:rPr>
              <a:t>virtuale</a:t>
            </a:r>
            <a:r>
              <a:rPr lang="en-US" sz="2000">
                <a:latin typeface="Consolas" panose="020B0609020204030204" pitchFamily="49" charset="0"/>
                <a:ea typeface="ADLaM Display" panose="020F0502020204030204" pitchFamily="2" charset="0"/>
                <a:cs typeface="ADLaM Display" panose="020F0502020204030204" pitchFamily="2" charset="0"/>
              </a:rPr>
              <a:t> con Sistema </a:t>
            </a:r>
            <a:r>
              <a:rPr lang="en-US" sz="2000" err="1">
                <a:latin typeface="Consolas" panose="020B0609020204030204" pitchFamily="49" charset="0"/>
                <a:ea typeface="ADLaM Display" panose="020F0502020204030204" pitchFamily="2" charset="0"/>
                <a:cs typeface="ADLaM Display" panose="020F0502020204030204" pitchFamily="2" charset="0"/>
              </a:rPr>
              <a:t>Operativo</a:t>
            </a:r>
            <a:r>
              <a:rPr lang="en-US" sz="2000">
                <a:latin typeface="Consolas" panose="020B0609020204030204" pitchFamily="49" charset="0"/>
                <a:ea typeface="ADLaM Display" panose="020F0502020204030204" pitchFamily="2" charset="0"/>
                <a:cs typeface="ADLaM Display" panose="020F0502020204030204" pitchFamily="2" charset="0"/>
              </a:rPr>
              <a:t> Windows 10.</a:t>
            </a:r>
          </a:p>
          <a:p>
            <a:pPr marL="57150">
              <a:lnSpc>
                <a:spcPct val="110000"/>
              </a:lnSpc>
              <a:spcAft>
                <a:spcPts val="600"/>
              </a:spcAft>
              <a:buClr>
                <a:schemeClr val="accent1"/>
              </a:buClr>
            </a:pPr>
            <a:endParaRPr lang="en-US"/>
          </a:p>
          <a:p>
            <a:pPr marL="285750" indent="-228600">
              <a:lnSpc>
                <a:spcPct val="110000"/>
              </a:lnSpc>
              <a:spcAft>
                <a:spcPts val="600"/>
              </a:spcAft>
              <a:buClr>
                <a:schemeClr val="accent1"/>
              </a:buClr>
              <a:buFont typeface="Arial" panose="020B0604020202020204" pitchFamily="34" charset="0"/>
              <a:buChar char="•"/>
            </a:pPr>
            <a:endParaRPr lang="en-US"/>
          </a:p>
        </p:txBody>
      </p:sp>
      <p:pic>
        <p:nvPicPr>
          <p:cNvPr id="7" name="Graphic 6" descr="Ingranaggi">
            <a:extLst>
              <a:ext uri="{FF2B5EF4-FFF2-40B4-BE49-F238E27FC236}">
                <a16:creationId xmlns:a16="http://schemas.microsoft.com/office/drawing/2014/main" id="{C6294A53-0BBA-1422-EDDB-9EB51A7757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89140" y="1641097"/>
            <a:ext cx="2405570" cy="2405570"/>
          </a:xfrm>
          <a:prstGeom prst="rect">
            <a:avLst/>
          </a:prstGeom>
        </p:spPr>
      </p:pic>
      <p:pic>
        <p:nvPicPr>
          <p:cNvPr id="6" name="Immagine 5" descr="Immagine che contiene testo, schermata, Carattere&#10;&#10;Descrizione generata automaticamente">
            <a:extLst>
              <a:ext uri="{FF2B5EF4-FFF2-40B4-BE49-F238E27FC236}">
                <a16:creationId xmlns:a16="http://schemas.microsoft.com/office/drawing/2014/main" id="{38CF7F94-C3A9-DDFF-C3BA-26C86629B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3633" y="4572001"/>
            <a:ext cx="3778903" cy="1857426"/>
          </a:xfrm>
          <a:prstGeom prst="rect">
            <a:avLst/>
          </a:prstGeom>
        </p:spPr>
      </p:pic>
      <p:pic>
        <p:nvPicPr>
          <p:cNvPr id="13" name="Immagine 12" descr="Immagine che contiene logo, Elementi grafici, simbolo, Carattere&#10;&#10;Descrizione generata automaticamente">
            <a:extLst>
              <a:ext uri="{FF2B5EF4-FFF2-40B4-BE49-F238E27FC236}">
                <a16:creationId xmlns:a16="http://schemas.microsoft.com/office/drawing/2014/main" id="{4A7B4867-A931-7D80-5474-41C269F5A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1586" y="5091408"/>
            <a:ext cx="860690" cy="860690"/>
          </a:xfrm>
          <a:prstGeom prst="rect">
            <a:avLst/>
          </a:prstGeom>
        </p:spPr>
      </p:pic>
    </p:spTree>
    <p:extLst>
      <p:ext uri="{BB962C8B-B14F-4D97-AF65-F5344CB8AC3E}">
        <p14:creationId xmlns:p14="http://schemas.microsoft.com/office/powerpoint/2010/main" val="2029844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3B698F43-0AAE-DCAE-5452-FFBE21384DA3}"/>
              </a:ext>
            </a:extLst>
          </p:cNvPr>
          <p:cNvSpPr txBox="1"/>
          <p:nvPr/>
        </p:nvSpPr>
        <p:spPr>
          <a:xfrm>
            <a:off x="3666744" y="438912"/>
            <a:ext cx="5907024" cy="584775"/>
          </a:xfrm>
          <a:prstGeom prst="rect">
            <a:avLst/>
          </a:prstGeom>
          <a:noFill/>
        </p:spPr>
        <p:txBody>
          <a:bodyPr wrap="square" rtlCol="0">
            <a:spAutoFit/>
          </a:bodyPr>
          <a:lstStyle/>
          <a:p>
            <a:r>
              <a:rPr lang="it-IT" sz="3200"/>
              <a:t>DECODIFICA STRINGA </a:t>
            </a:r>
            <a:r>
              <a:rPr lang="it-IT" sz="3200">
                <a:solidFill>
                  <a:srgbClr val="4953B8"/>
                </a:solidFill>
              </a:rPr>
              <a:t>BASE64</a:t>
            </a:r>
          </a:p>
        </p:txBody>
      </p:sp>
      <p:pic>
        <p:nvPicPr>
          <p:cNvPr id="6" name="Immagine 5" descr="Immagine che contiene schermata, testo&#10;&#10;Descrizione generata automaticamente">
            <a:extLst>
              <a:ext uri="{FF2B5EF4-FFF2-40B4-BE49-F238E27FC236}">
                <a16:creationId xmlns:a16="http://schemas.microsoft.com/office/drawing/2014/main" id="{6339E88B-CBD1-C457-485C-F3573062D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526608"/>
            <a:ext cx="11049000" cy="4802580"/>
          </a:xfrm>
          <a:prstGeom prst="rect">
            <a:avLst/>
          </a:prstGeom>
        </p:spPr>
      </p:pic>
    </p:spTree>
    <p:extLst>
      <p:ext uri="{BB962C8B-B14F-4D97-AF65-F5344CB8AC3E}">
        <p14:creationId xmlns:p14="http://schemas.microsoft.com/office/powerpoint/2010/main" val="4075641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3B698F43-0AAE-DCAE-5452-FFBE21384DA3}"/>
              </a:ext>
            </a:extLst>
          </p:cNvPr>
          <p:cNvSpPr txBox="1"/>
          <p:nvPr/>
        </p:nvSpPr>
        <p:spPr>
          <a:xfrm>
            <a:off x="3666744" y="438912"/>
            <a:ext cx="5907024" cy="584775"/>
          </a:xfrm>
          <a:prstGeom prst="rect">
            <a:avLst/>
          </a:prstGeom>
          <a:noFill/>
        </p:spPr>
        <p:txBody>
          <a:bodyPr wrap="square" rtlCol="0">
            <a:spAutoFit/>
          </a:bodyPr>
          <a:lstStyle/>
          <a:p>
            <a:r>
              <a:rPr lang="it-IT" sz="3200"/>
              <a:t>DECODIFICA STRINGA </a:t>
            </a:r>
            <a:r>
              <a:rPr lang="it-IT" sz="3200">
                <a:solidFill>
                  <a:srgbClr val="4953B8"/>
                </a:solidFill>
              </a:rPr>
              <a:t>BASE64</a:t>
            </a:r>
          </a:p>
        </p:txBody>
      </p:sp>
      <p:pic>
        <p:nvPicPr>
          <p:cNvPr id="3" name="Immagine 2" descr="Immagine che contiene testo, schermata, Carattere&#10;&#10;Descrizione generata automaticamente">
            <a:extLst>
              <a:ext uri="{FF2B5EF4-FFF2-40B4-BE49-F238E27FC236}">
                <a16:creationId xmlns:a16="http://schemas.microsoft.com/office/drawing/2014/main" id="{64908A38-07B3-F31B-A632-48071A7CB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188" y="1407387"/>
            <a:ext cx="11068812" cy="2238910"/>
          </a:xfrm>
          <a:prstGeom prst="rect">
            <a:avLst/>
          </a:prstGeom>
        </p:spPr>
      </p:pic>
      <p:sp>
        <p:nvSpPr>
          <p:cNvPr id="5" name="CasellaDiTesto 4">
            <a:extLst>
              <a:ext uri="{FF2B5EF4-FFF2-40B4-BE49-F238E27FC236}">
                <a16:creationId xmlns:a16="http://schemas.microsoft.com/office/drawing/2014/main" id="{E5B00AC5-7465-AB5B-45C8-30A461644926}"/>
              </a:ext>
            </a:extLst>
          </p:cNvPr>
          <p:cNvSpPr txBox="1"/>
          <p:nvPr/>
        </p:nvSpPr>
        <p:spPr>
          <a:xfrm>
            <a:off x="2039112" y="3756534"/>
            <a:ext cx="3255264" cy="1754326"/>
          </a:xfrm>
          <a:prstGeom prst="rect">
            <a:avLst/>
          </a:prstGeom>
          <a:noFill/>
        </p:spPr>
        <p:txBody>
          <a:bodyPr wrap="square" rtlCol="0">
            <a:spAutoFit/>
          </a:bodyPr>
          <a:lstStyle/>
          <a:p>
            <a:r>
              <a:rPr lang="it-IT"/>
              <a:t>Per una maggior comprensione si rielaboreranno i </a:t>
            </a:r>
            <a:r>
              <a:rPr lang="it-IT" err="1">
                <a:solidFill>
                  <a:srgbClr val="AB3172"/>
                </a:solidFill>
              </a:rPr>
              <a:t>layer</a:t>
            </a:r>
            <a:endParaRPr lang="it-IT">
              <a:solidFill>
                <a:srgbClr val="AB3172"/>
              </a:solidFill>
            </a:endParaRPr>
          </a:p>
          <a:p>
            <a:r>
              <a:rPr lang="it-IT"/>
              <a:t>Andando a sostituire i nomi delle variabili e indentando il codice.</a:t>
            </a:r>
          </a:p>
        </p:txBody>
      </p:sp>
      <p:pic>
        <p:nvPicPr>
          <p:cNvPr id="8" name="Immagine 7" descr="Immagine che contiene testo, schermata, Carattere, design&#10;&#10;Descrizione generata automaticamente">
            <a:extLst>
              <a:ext uri="{FF2B5EF4-FFF2-40B4-BE49-F238E27FC236}">
                <a16:creationId xmlns:a16="http://schemas.microsoft.com/office/drawing/2014/main" id="{E6886EB6-FBB0-3473-E4BF-1D225F5BE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0915" y="3756534"/>
            <a:ext cx="2232853" cy="2911092"/>
          </a:xfrm>
          <a:prstGeom prst="rect">
            <a:avLst/>
          </a:prstGeom>
        </p:spPr>
      </p:pic>
    </p:spTree>
    <p:extLst>
      <p:ext uri="{BB962C8B-B14F-4D97-AF65-F5344CB8AC3E}">
        <p14:creationId xmlns:p14="http://schemas.microsoft.com/office/powerpoint/2010/main" val="1757169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3B698F43-0AAE-DCAE-5452-FFBE21384DA3}"/>
              </a:ext>
            </a:extLst>
          </p:cNvPr>
          <p:cNvSpPr txBox="1"/>
          <p:nvPr/>
        </p:nvSpPr>
        <p:spPr>
          <a:xfrm>
            <a:off x="3666744" y="438912"/>
            <a:ext cx="5907024" cy="584775"/>
          </a:xfrm>
          <a:prstGeom prst="rect">
            <a:avLst/>
          </a:prstGeom>
          <a:noFill/>
        </p:spPr>
        <p:txBody>
          <a:bodyPr wrap="square" rtlCol="0">
            <a:spAutoFit/>
          </a:bodyPr>
          <a:lstStyle/>
          <a:p>
            <a:r>
              <a:rPr lang="it-IT" sz="3200"/>
              <a:t>DECODIFICA STRINGA </a:t>
            </a:r>
            <a:r>
              <a:rPr lang="it-IT" sz="3200">
                <a:solidFill>
                  <a:srgbClr val="4953B8"/>
                </a:solidFill>
              </a:rPr>
              <a:t>BASE64</a:t>
            </a:r>
          </a:p>
        </p:txBody>
      </p:sp>
      <p:pic>
        <p:nvPicPr>
          <p:cNvPr id="6" name="Immagine 5" descr="Immagine che contiene testo, schermata&#10;&#10;Descrizione generata automaticamente">
            <a:extLst>
              <a:ext uri="{FF2B5EF4-FFF2-40B4-BE49-F238E27FC236}">
                <a16:creationId xmlns:a16="http://schemas.microsoft.com/office/drawing/2014/main" id="{5E991594-F27A-F585-864F-EE3A16870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011" y="1023686"/>
            <a:ext cx="10600935" cy="5486841"/>
          </a:xfrm>
          <a:prstGeom prst="rect">
            <a:avLst/>
          </a:prstGeom>
        </p:spPr>
      </p:pic>
      <p:sp>
        <p:nvSpPr>
          <p:cNvPr id="7" name="CasellaDiTesto 6">
            <a:extLst>
              <a:ext uri="{FF2B5EF4-FFF2-40B4-BE49-F238E27FC236}">
                <a16:creationId xmlns:a16="http://schemas.microsoft.com/office/drawing/2014/main" id="{A4F2E44C-EF7A-A8A0-60F1-97F72DE4EA9E}"/>
              </a:ext>
            </a:extLst>
          </p:cNvPr>
          <p:cNvSpPr txBox="1"/>
          <p:nvPr/>
        </p:nvSpPr>
        <p:spPr>
          <a:xfrm>
            <a:off x="9720072" y="5638364"/>
            <a:ext cx="2258568" cy="523220"/>
          </a:xfrm>
          <a:prstGeom prst="rect">
            <a:avLst/>
          </a:prstGeom>
          <a:noFill/>
        </p:spPr>
        <p:txBody>
          <a:bodyPr wrap="square" rtlCol="0">
            <a:spAutoFit/>
          </a:bodyPr>
          <a:lstStyle/>
          <a:p>
            <a:r>
              <a:rPr lang="it-IT" sz="2800">
                <a:solidFill>
                  <a:srgbClr val="AB3172"/>
                </a:solidFill>
              </a:rPr>
              <a:t>Primo step</a:t>
            </a:r>
          </a:p>
        </p:txBody>
      </p:sp>
    </p:spTree>
    <p:extLst>
      <p:ext uri="{BB962C8B-B14F-4D97-AF65-F5344CB8AC3E}">
        <p14:creationId xmlns:p14="http://schemas.microsoft.com/office/powerpoint/2010/main" val="4189611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3B698F43-0AAE-DCAE-5452-FFBE21384DA3}"/>
              </a:ext>
            </a:extLst>
          </p:cNvPr>
          <p:cNvSpPr txBox="1"/>
          <p:nvPr/>
        </p:nvSpPr>
        <p:spPr>
          <a:xfrm>
            <a:off x="3666744" y="438912"/>
            <a:ext cx="5907024" cy="584775"/>
          </a:xfrm>
          <a:prstGeom prst="rect">
            <a:avLst/>
          </a:prstGeom>
          <a:noFill/>
        </p:spPr>
        <p:txBody>
          <a:bodyPr wrap="square" rtlCol="0">
            <a:spAutoFit/>
          </a:bodyPr>
          <a:lstStyle/>
          <a:p>
            <a:r>
              <a:rPr lang="it-IT" sz="3200"/>
              <a:t>DECODIFICA STRINGA </a:t>
            </a:r>
            <a:r>
              <a:rPr lang="it-IT" sz="3200">
                <a:solidFill>
                  <a:srgbClr val="4953B8"/>
                </a:solidFill>
              </a:rPr>
              <a:t>BASE64</a:t>
            </a:r>
          </a:p>
        </p:txBody>
      </p:sp>
      <p:pic>
        <p:nvPicPr>
          <p:cNvPr id="3" name="Immagine 2" descr="Immagine che contiene testo, schermata&#10;&#10;Descrizione generata automaticamente">
            <a:extLst>
              <a:ext uri="{FF2B5EF4-FFF2-40B4-BE49-F238E27FC236}">
                <a16:creationId xmlns:a16="http://schemas.microsoft.com/office/drawing/2014/main" id="{0033E44A-9231-06EB-0332-023AF639C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728" y="1023687"/>
            <a:ext cx="10314432" cy="5593273"/>
          </a:xfrm>
          <a:prstGeom prst="rect">
            <a:avLst/>
          </a:prstGeom>
        </p:spPr>
      </p:pic>
      <p:sp>
        <p:nvSpPr>
          <p:cNvPr id="9" name="CasellaDiTesto 8">
            <a:extLst>
              <a:ext uri="{FF2B5EF4-FFF2-40B4-BE49-F238E27FC236}">
                <a16:creationId xmlns:a16="http://schemas.microsoft.com/office/drawing/2014/main" id="{BFD5DC8D-70C1-46BA-1FC8-4284C97E76F0}"/>
              </a:ext>
            </a:extLst>
          </p:cNvPr>
          <p:cNvSpPr txBox="1"/>
          <p:nvPr/>
        </p:nvSpPr>
        <p:spPr>
          <a:xfrm>
            <a:off x="8908542" y="4326156"/>
            <a:ext cx="2658618" cy="523220"/>
          </a:xfrm>
          <a:prstGeom prst="rect">
            <a:avLst/>
          </a:prstGeom>
          <a:noFill/>
        </p:spPr>
        <p:txBody>
          <a:bodyPr wrap="square">
            <a:spAutoFit/>
          </a:bodyPr>
          <a:lstStyle/>
          <a:p>
            <a:r>
              <a:rPr lang="it-IT" sz="2800">
                <a:solidFill>
                  <a:srgbClr val="AB3172"/>
                </a:solidFill>
              </a:rPr>
              <a:t>Secondo step</a:t>
            </a:r>
          </a:p>
        </p:txBody>
      </p:sp>
      <p:pic>
        <p:nvPicPr>
          <p:cNvPr id="12" name="Immagine 11" descr="Immagine che contiene testo, schermata, Carattere&#10;&#10;Descrizione generata automaticamente">
            <a:extLst>
              <a:ext uri="{FF2B5EF4-FFF2-40B4-BE49-F238E27FC236}">
                <a16:creationId xmlns:a16="http://schemas.microsoft.com/office/drawing/2014/main" id="{B19DA07C-945C-0548-498A-230346593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4290" y="4145156"/>
            <a:ext cx="1765926" cy="2273932"/>
          </a:xfrm>
          <a:prstGeom prst="rect">
            <a:avLst/>
          </a:prstGeom>
          <a:ln>
            <a:solidFill>
              <a:srgbClr val="BEFFFF"/>
            </a:solidFill>
          </a:ln>
        </p:spPr>
      </p:pic>
      <p:sp>
        <p:nvSpPr>
          <p:cNvPr id="13" name="CasellaDiTesto 12">
            <a:extLst>
              <a:ext uri="{FF2B5EF4-FFF2-40B4-BE49-F238E27FC236}">
                <a16:creationId xmlns:a16="http://schemas.microsoft.com/office/drawing/2014/main" id="{402E6C9A-7B34-29D2-554C-D9CADD1D6EBE}"/>
              </a:ext>
            </a:extLst>
          </p:cNvPr>
          <p:cNvSpPr txBox="1"/>
          <p:nvPr/>
        </p:nvSpPr>
        <p:spPr>
          <a:xfrm>
            <a:off x="8827726" y="5007346"/>
            <a:ext cx="2877645" cy="923330"/>
          </a:xfrm>
          <a:prstGeom prst="rect">
            <a:avLst/>
          </a:prstGeom>
          <a:noFill/>
        </p:spPr>
        <p:txBody>
          <a:bodyPr wrap="square" rtlCol="0">
            <a:spAutoFit/>
          </a:bodyPr>
          <a:lstStyle/>
          <a:p>
            <a:r>
              <a:rPr lang="it-IT"/>
              <a:t>Pulizia dello script da concatenamenti e caratteri superflui</a:t>
            </a:r>
          </a:p>
        </p:txBody>
      </p:sp>
    </p:spTree>
    <p:extLst>
      <p:ext uri="{BB962C8B-B14F-4D97-AF65-F5344CB8AC3E}">
        <p14:creationId xmlns:p14="http://schemas.microsoft.com/office/powerpoint/2010/main" val="4030021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3B698F43-0AAE-DCAE-5452-FFBE21384DA3}"/>
              </a:ext>
            </a:extLst>
          </p:cNvPr>
          <p:cNvSpPr txBox="1"/>
          <p:nvPr/>
        </p:nvSpPr>
        <p:spPr>
          <a:xfrm>
            <a:off x="3666744" y="438912"/>
            <a:ext cx="5907024" cy="584775"/>
          </a:xfrm>
          <a:prstGeom prst="rect">
            <a:avLst/>
          </a:prstGeom>
          <a:noFill/>
        </p:spPr>
        <p:txBody>
          <a:bodyPr wrap="square" rtlCol="0">
            <a:spAutoFit/>
          </a:bodyPr>
          <a:lstStyle/>
          <a:p>
            <a:r>
              <a:rPr lang="it-IT" sz="3200"/>
              <a:t>DECODIFICA STRINGA </a:t>
            </a:r>
            <a:r>
              <a:rPr lang="it-IT" sz="3200">
                <a:solidFill>
                  <a:srgbClr val="4953B8"/>
                </a:solidFill>
              </a:rPr>
              <a:t>BASE64</a:t>
            </a:r>
          </a:p>
        </p:txBody>
      </p:sp>
      <p:pic>
        <p:nvPicPr>
          <p:cNvPr id="5" name="Immagine 4">
            <a:extLst>
              <a:ext uri="{FF2B5EF4-FFF2-40B4-BE49-F238E27FC236}">
                <a16:creationId xmlns:a16="http://schemas.microsoft.com/office/drawing/2014/main" id="{115502DA-313B-7C0A-55CE-0EA88322E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964" y="1023687"/>
            <a:ext cx="5662151" cy="5654530"/>
          </a:xfrm>
          <a:prstGeom prst="rect">
            <a:avLst/>
          </a:prstGeom>
        </p:spPr>
      </p:pic>
      <p:sp>
        <p:nvSpPr>
          <p:cNvPr id="8" name="CasellaDiTesto 7">
            <a:extLst>
              <a:ext uri="{FF2B5EF4-FFF2-40B4-BE49-F238E27FC236}">
                <a16:creationId xmlns:a16="http://schemas.microsoft.com/office/drawing/2014/main" id="{48777217-A80E-5353-9FB9-BD49F90A6053}"/>
              </a:ext>
            </a:extLst>
          </p:cNvPr>
          <p:cNvSpPr txBox="1"/>
          <p:nvPr/>
        </p:nvSpPr>
        <p:spPr>
          <a:xfrm>
            <a:off x="7388352" y="1216152"/>
            <a:ext cx="4370832" cy="3139321"/>
          </a:xfrm>
          <a:prstGeom prst="rect">
            <a:avLst/>
          </a:prstGeom>
          <a:noFill/>
        </p:spPr>
        <p:txBody>
          <a:bodyPr wrap="square" rtlCol="0">
            <a:spAutoFit/>
          </a:bodyPr>
          <a:lstStyle/>
          <a:p>
            <a:r>
              <a:rPr lang="it-IT"/>
              <a:t>Dal codice pulito osserviamo che</a:t>
            </a:r>
          </a:p>
          <a:p>
            <a:r>
              <a:rPr lang="it-IT"/>
              <a:t>in </a:t>
            </a:r>
            <a:r>
              <a:rPr lang="it-IT" b="1">
                <a:solidFill>
                  <a:srgbClr val="AB3172"/>
                </a:solidFill>
              </a:rPr>
              <a:t>dvar_7 </a:t>
            </a:r>
            <a:r>
              <a:rPr lang="it-IT"/>
              <a:t>sono presenti la lista degli URL che vengono usati nello script dal "</a:t>
            </a:r>
            <a:r>
              <a:rPr lang="it-IT" b="1" err="1">
                <a:solidFill>
                  <a:srgbClr val="7C3B90"/>
                </a:solidFill>
              </a:rPr>
              <a:t>foreach</a:t>
            </a:r>
            <a:r>
              <a:rPr lang="it-IT"/>
              <a:t>" per effettuare il download di un file.</a:t>
            </a:r>
          </a:p>
          <a:p>
            <a:endParaRPr lang="it-IT"/>
          </a:p>
          <a:p>
            <a:endParaRPr lang="it-IT"/>
          </a:p>
          <a:p>
            <a:r>
              <a:rPr lang="it-IT"/>
              <a:t>Lo script rappresenta il </a:t>
            </a:r>
            <a:r>
              <a:rPr lang="it-IT" b="1" err="1">
                <a:solidFill>
                  <a:srgbClr val="1C70B3"/>
                </a:solidFill>
              </a:rPr>
              <a:t>dropper</a:t>
            </a:r>
            <a:r>
              <a:rPr lang="it-IT"/>
              <a:t> del payload malevolo. </a:t>
            </a:r>
          </a:p>
          <a:p>
            <a:pPr marL="285750" indent="-285750">
              <a:buFont typeface="Arial" panose="020B0604020202020204" pitchFamily="34" charset="0"/>
              <a:buChar char="•"/>
            </a:pPr>
            <a:endParaRPr lang="it-IT"/>
          </a:p>
        </p:txBody>
      </p:sp>
      <p:sp>
        <p:nvSpPr>
          <p:cNvPr id="10" name="CasellaDiTesto 9">
            <a:extLst>
              <a:ext uri="{FF2B5EF4-FFF2-40B4-BE49-F238E27FC236}">
                <a16:creationId xmlns:a16="http://schemas.microsoft.com/office/drawing/2014/main" id="{6FE44F21-627C-D62D-50D2-351FFA9BF694}"/>
              </a:ext>
            </a:extLst>
          </p:cNvPr>
          <p:cNvSpPr txBox="1"/>
          <p:nvPr/>
        </p:nvSpPr>
        <p:spPr>
          <a:xfrm>
            <a:off x="4791456" y="3339810"/>
            <a:ext cx="1508760" cy="738664"/>
          </a:xfrm>
          <a:prstGeom prst="rect">
            <a:avLst/>
          </a:prstGeom>
          <a:noFill/>
        </p:spPr>
        <p:txBody>
          <a:bodyPr wrap="square" rtlCol="0">
            <a:spAutoFit/>
          </a:bodyPr>
          <a:lstStyle/>
          <a:p>
            <a:r>
              <a:rPr lang="it-IT" sz="1050"/>
              <a:t>Nessuno dei siti risulta attualmente raggiungibile</a:t>
            </a:r>
          </a:p>
        </p:txBody>
      </p:sp>
      <p:sp>
        <p:nvSpPr>
          <p:cNvPr id="11" name="CasellaDiTesto 10">
            <a:extLst>
              <a:ext uri="{FF2B5EF4-FFF2-40B4-BE49-F238E27FC236}">
                <a16:creationId xmlns:a16="http://schemas.microsoft.com/office/drawing/2014/main" id="{C672B2ED-329A-9F34-1929-66EEFEE99A53}"/>
              </a:ext>
            </a:extLst>
          </p:cNvPr>
          <p:cNvSpPr txBox="1"/>
          <p:nvPr/>
        </p:nvSpPr>
        <p:spPr>
          <a:xfrm>
            <a:off x="7388352" y="4718518"/>
            <a:ext cx="4114800" cy="923330"/>
          </a:xfrm>
          <a:prstGeom prst="rect">
            <a:avLst/>
          </a:prstGeom>
          <a:noFill/>
        </p:spPr>
        <p:txBody>
          <a:bodyPr wrap="square" rtlCol="0">
            <a:spAutoFit/>
          </a:bodyPr>
          <a:lstStyle/>
          <a:p>
            <a:r>
              <a:rPr lang="it-IT" b="1" err="1">
                <a:solidFill>
                  <a:srgbClr val="0BA5E8"/>
                </a:solidFill>
              </a:rPr>
              <a:t>Invoke</a:t>
            </a:r>
            <a:r>
              <a:rPr lang="it-IT" b="1">
                <a:solidFill>
                  <a:srgbClr val="0BA5E8"/>
                </a:solidFill>
              </a:rPr>
              <a:t>-Item</a:t>
            </a:r>
            <a:r>
              <a:rPr lang="it-IT"/>
              <a:t>  esegue l'azione predefinita sull'elemento specificato</a:t>
            </a:r>
          </a:p>
        </p:txBody>
      </p:sp>
    </p:spTree>
    <p:extLst>
      <p:ext uri="{BB962C8B-B14F-4D97-AF65-F5344CB8AC3E}">
        <p14:creationId xmlns:p14="http://schemas.microsoft.com/office/powerpoint/2010/main" val="1193657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a:latin typeface="Anonymous Pro" panose="02060609030202000504"/>
              </a:rPr>
              <a:t>Analisi Statica Basica</a:t>
            </a:r>
          </a:p>
        </p:txBody>
      </p:sp>
      <p:sp>
        <p:nvSpPr>
          <p:cNvPr id="3" name="Esagono 2">
            <a:extLst>
              <a:ext uri="{FF2B5EF4-FFF2-40B4-BE49-F238E27FC236}">
                <a16:creationId xmlns:a16="http://schemas.microsoft.com/office/drawing/2014/main" id="{C7F3ADA8-1874-4788-54A5-ED0D3F7AFAF8}"/>
              </a:ext>
            </a:extLst>
          </p:cNvPr>
          <p:cNvSpPr/>
          <p:nvPr/>
        </p:nvSpPr>
        <p:spPr>
          <a:xfrm>
            <a:off x="4159355" y="2088740"/>
            <a:ext cx="4343400" cy="2680520"/>
          </a:xfrm>
          <a:prstGeom prst="hexagon">
            <a:avLst/>
          </a:prstGeom>
          <a:solidFill>
            <a:srgbClr val="6543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latin typeface="Consolas" panose="020B0609020204030204" pitchFamily="49" charset="0"/>
              </a:rPr>
              <a:t>Tools utilizzati per l’analisi statica:</a:t>
            </a:r>
          </a:p>
          <a:p>
            <a:pPr algn="ctr"/>
            <a:endParaRPr lang="it-IT">
              <a:latin typeface="Consolas" panose="020B0609020204030204" pitchFamily="49" charset="0"/>
            </a:endParaRPr>
          </a:p>
          <a:p>
            <a:pPr marL="742950" lvl="1" indent="-285750">
              <a:buFont typeface="Arial" panose="020B0604020202020204" pitchFamily="34" charset="0"/>
              <a:buChar char="•"/>
            </a:pPr>
            <a:r>
              <a:rPr lang="it-IT" err="1">
                <a:latin typeface="Consolas" panose="020B0609020204030204" pitchFamily="49" charset="0"/>
              </a:rPr>
              <a:t>VirusTotal</a:t>
            </a:r>
            <a:endParaRPr lang="it-IT">
              <a:latin typeface="Consolas" panose="020B0609020204030204" pitchFamily="49" charset="0"/>
            </a:endParaRPr>
          </a:p>
          <a:p>
            <a:pPr marL="742950" lvl="1" indent="-285750">
              <a:buFont typeface="Arial" panose="020B0604020202020204" pitchFamily="34" charset="0"/>
              <a:buChar char="•"/>
            </a:pPr>
            <a:r>
              <a:rPr lang="it-IT">
                <a:latin typeface="Consolas" panose="020B0609020204030204" pitchFamily="49" charset="0"/>
              </a:rPr>
              <a:t>PeID</a:t>
            </a:r>
          </a:p>
          <a:p>
            <a:pPr marL="742950" lvl="1" indent="-285750">
              <a:buFont typeface="Arial" panose="020B0604020202020204" pitchFamily="34" charset="0"/>
              <a:buChar char="•"/>
            </a:pPr>
            <a:r>
              <a:rPr lang="it-IT" err="1">
                <a:latin typeface="Consolas" panose="020B0609020204030204" pitchFamily="49" charset="0"/>
              </a:rPr>
              <a:t>PeView</a:t>
            </a:r>
            <a:endParaRPr lang="it-IT">
              <a:latin typeface="Consolas" panose="020B0609020204030204" pitchFamily="49" charset="0"/>
            </a:endParaRPr>
          </a:p>
          <a:p>
            <a:pPr marL="742950" lvl="1" indent="-285750">
              <a:buFont typeface="Arial" panose="020B0604020202020204" pitchFamily="34" charset="0"/>
              <a:buChar char="•"/>
            </a:pPr>
            <a:r>
              <a:rPr lang="it-IT" err="1">
                <a:latin typeface="Consolas" panose="020B0609020204030204" pitchFamily="49" charset="0"/>
              </a:rPr>
              <a:t>BinText</a:t>
            </a:r>
            <a:endParaRPr lang="it-IT">
              <a:latin typeface="Consolas" panose="020B0609020204030204" pitchFamily="49" charset="0"/>
            </a:endParaRPr>
          </a:p>
          <a:p>
            <a:pPr marL="742950" lvl="1" indent="-285750">
              <a:buFont typeface="Arial" panose="020B0604020202020204" pitchFamily="34" charset="0"/>
              <a:buChar char="•"/>
            </a:pPr>
            <a:r>
              <a:rPr lang="it-IT" err="1">
                <a:latin typeface="Consolas" panose="020B0609020204030204" pitchFamily="49" charset="0"/>
              </a:rPr>
              <a:t>Dependency</a:t>
            </a:r>
            <a:r>
              <a:rPr lang="it-IT">
                <a:latin typeface="Consolas" panose="020B0609020204030204" pitchFamily="49" charset="0"/>
              </a:rPr>
              <a:t> Walker</a:t>
            </a:r>
          </a:p>
        </p:txBody>
      </p:sp>
      <p:sp>
        <p:nvSpPr>
          <p:cNvPr id="4" name="CasellaDiTesto 3">
            <a:extLst>
              <a:ext uri="{FF2B5EF4-FFF2-40B4-BE49-F238E27FC236}">
                <a16:creationId xmlns:a16="http://schemas.microsoft.com/office/drawing/2014/main" id="{6ECE45DA-7005-B9C9-949D-4732F57A0667}"/>
              </a:ext>
            </a:extLst>
          </p:cNvPr>
          <p:cNvSpPr txBox="1"/>
          <p:nvPr/>
        </p:nvSpPr>
        <p:spPr>
          <a:xfrm>
            <a:off x="1960223" y="5605272"/>
            <a:ext cx="8741664" cy="646331"/>
          </a:xfrm>
          <a:prstGeom prst="rect">
            <a:avLst/>
          </a:prstGeom>
          <a:noFill/>
        </p:spPr>
        <p:txBody>
          <a:bodyPr wrap="square" rtlCol="0">
            <a:spAutoFit/>
          </a:bodyPr>
          <a:lstStyle/>
          <a:p>
            <a:r>
              <a:rPr lang="it-IT"/>
              <a:t>Non essendo nessun dominio raggiungibile, il download del file (</a:t>
            </a:r>
            <a:r>
              <a:rPr lang="it-IT">
                <a:solidFill>
                  <a:srgbClr val="AB3172"/>
                </a:solidFill>
              </a:rPr>
              <a:t>ww.exe</a:t>
            </a:r>
            <a:r>
              <a:rPr lang="it-IT"/>
              <a:t>) su cui eseguire l’analisi è stato scaricato da altre fonti</a:t>
            </a:r>
          </a:p>
        </p:txBody>
      </p:sp>
    </p:spTree>
    <p:extLst>
      <p:ext uri="{BB962C8B-B14F-4D97-AF65-F5344CB8AC3E}">
        <p14:creationId xmlns:p14="http://schemas.microsoft.com/office/powerpoint/2010/main" val="4163369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a:latin typeface="Anonymous Pro" panose="02060609030202000504"/>
              </a:rPr>
              <a:t>Virus Total</a:t>
            </a:r>
          </a:p>
        </p:txBody>
      </p:sp>
      <p:sp>
        <p:nvSpPr>
          <p:cNvPr id="4" name="CasellaDiTesto 3">
            <a:extLst>
              <a:ext uri="{FF2B5EF4-FFF2-40B4-BE49-F238E27FC236}">
                <a16:creationId xmlns:a16="http://schemas.microsoft.com/office/drawing/2014/main" id="{E5ED6998-F514-D9D3-C26F-C7E270CEA805}"/>
              </a:ext>
            </a:extLst>
          </p:cNvPr>
          <p:cNvSpPr txBox="1"/>
          <p:nvPr/>
        </p:nvSpPr>
        <p:spPr>
          <a:xfrm>
            <a:off x="1354294" y="2505456"/>
            <a:ext cx="3373826" cy="2031325"/>
          </a:xfrm>
          <a:prstGeom prst="rect">
            <a:avLst/>
          </a:prstGeom>
          <a:noFill/>
        </p:spPr>
        <p:txBody>
          <a:bodyPr wrap="square" rtlCol="0">
            <a:spAutoFit/>
          </a:bodyPr>
          <a:lstStyle/>
          <a:p>
            <a:r>
              <a:rPr lang="it-IT">
                <a:latin typeface="Consolas" panose="020B0609020204030204" pitchFamily="49" charset="0"/>
              </a:rPr>
              <a:t>Analizzando il file ww.exe tramite </a:t>
            </a:r>
            <a:r>
              <a:rPr lang="it-IT" b="1">
                <a:solidFill>
                  <a:srgbClr val="7030A0"/>
                </a:solidFill>
                <a:latin typeface="Consolas" panose="020B0609020204030204" pitchFamily="49" charset="0"/>
              </a:rPr>
              <a:t>Virus Total</a:t>
            </a:r>
            <a:r>
              <a:rPr lang="it-IT">
                <a:latin typeface="Consolas" panose="020B0609020204030204" pitchFamily="49" charset="0"/>
              </a:rPr>
              <a:t> è emerso che :</a:t>
            </a:r>
          </a:p>
          <a:p>
            <a:pPr marL="285750" indent="-285750">
              <a:buFont typeface="Arial" panose="020B0604020202020204" pitchFamily="34" charset="0"/>
              <a:buChar char="•"/>
            </a:pPr>
            <a:r>
              <a:rPr lang="it-IT" b="1">
                <a:solidFill>
                  <a:srgbClr val="9A357D"/>
                </a:solidFill>
                <a:latin typeface="Consolas" panose="020B0609020204030204" pitchFamily="49" charset="0"/>
              </a:rPr>
              <a:t>65/72 security vendors </a:t>
            </a:r>
            <a:r>
              <a:rPr lang="it-IT">
                <a:latin typeface="Consolas" panose="020B0609020204030204" pitchFamily="49" charset="0"/>
              </a:rPr>
              <a:t>e </a:t>
            </a:r>
            <a:r>
              <a:rPr lang="it-IT" b="1">
                <a:solidFill>
                  <a:srgbClr val="1C70B3"/>
                </a:solidFill>
                <a:latin typeface="Consolas" panose="020B0609020204030204" pitchFamily="49" charset="0"/>
              </a:rPr>
              <a:t>2</a:t>
            </a:r>
            <a:r>
              <a:rPr lang="it-IT">
                <a:solidFill>
                  <a:srgbClr val="1C70B3"/>
                </a:solidFill>
                <a:latin typeface="Consolas" panose="020B0609020204030204" pitchFamily="49" charset="0"/>
              </a:rPr>
              <a:t> </a:t>
            </a:r>
            <a:r>
              <a:rPr lang="it-IT" b="1">
                <a:solidFill>
                  <a:srgbClr val="1C70B3"/>
                </a:solidFill>
                <a:latin typeface="Consolas" panose="020B0609020204030204" pitchFamily="49" charset="0"/>
              </a:rPr>
              <a:t>sandboxes</a:t>
            </a:r>
            <a:r>
              <a:rPr lang="it-IT">
                <a:solidFill>
                  <a:srgbClr val="1C70B3"/>
                </a:solidFill>
                <a:latin typeface="Consolas" panose="020B0609020204030204" pitchFamily="49" charset="0"/>
              </a:rPr>
              <a:t> </a:t>
            </a:r>
            <a:r>
              <a:rPr lang="it-IT">
                <a:latin typeface="Consolas" panose="020B0609020204030204" pitchFamily="49" charset="0"/>
              </a:rPr>
              <a:t>hanno etichettato il file come </a:t>
            </a:r>
            <a:r>
              <a:rPr lang="it-IT" b="1">
                <a:solidFill>
                  <a:srgbClr val="0BA5E8"/>
                </a:solidFill>
                <a:latin typeface="Consolas" panose="020B0609020204030204" pitchFamily="49" charset="0"/>
              </a:rPr>
              <a:t>malevolo</a:t>
            </a:r>
            <a:r>
              <a:rPr lang="it-IT">
                <a:latin typeface="Consolas" panose="020B0609020204030204" pitchFamily="49" charset="0"/>
              </a:rPr>
              <a:t>.</a:t>
            </a:r>
          </a:p>
        </p:txBody>
      </p:sp>
      <p:pic>
        <p:nvPicPr>
          <p:cNvPr id="6" name="Immagine 5">
            <a:extLst>
              <a:ext uri="{FF2B5EF4-FFF2-40B4-BE49-F238E27FC236}">
                <a16:creationId xmlns:a16="http://schemas.microsoft.com/office/drawing/2014/main" id="{CF4E68C3-0E15-433D-1662-95F2DE187920}"/>
              </a:ext>
            </a:extLst>
          </p:cNvPr>
          <p:cNvPicPr>
            <a:picLocks noChangeAspect="1"/>
          </p:cNvPicPr>
          <p:nvPr/>
        </p:nvPicPr>
        <p:blipFill>
          <a:blip r:embed="rId3"/>
          <a:stretch>
            <a:fillRect/>
          </a:stretch>
        </p:blipFill>
        <p:spPr>
          <a:xfrm>
            <a:off x="4494703" y="1530474"/>
            <a:ext cx="7477068" cy="4166237"/>
          </a:xfrm>
          <a:prstGeom prst="rect">
            <a:avLst/>
          </a:prstGeom>
        </p:spPr>
      </p:pic>
    </p:spTree>
    <p:extLst>
      <p:ext uri="{BB962C8B-B14F-4D97-AF65-F5344CB8AC3E}">
        <p14:creationId xmlns:p14="http://schemas.microsoft.com/office/powerpoint/2010/main" val="3223402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err="1">
                <a:latin typeface="Anonymous Pro" panose="02060609030202000504"/>
              </a:rPr>
              <a:t>PeID</a:t>
            </a:r>
            <a:endParaRPr lang="it-IT">
              <a:latin typeface="Anonymous Pro" panose="02060609030202000504"/>
            </a:endParaRPr>
          </a:p>
        </p:txBody>
      </p:sp>
      <p:sp>
        <p:nvSpPr>
          <p:cNvPr id="4" name="CasellaDiTesto 3">
            <a:extLst>
              <a:ext uri="{FF2B5EF4-FFF2-40B4-BE49-F238E27FC236}">
                <a16:creationId xmlns:a16="http://schemas.microsoft.com/office/drawing/2014/main" id="{E5ED6998-F514-D9D3-C26F-C7E270CEA805}"/>
              </a:ext>
            </a:extLst>
          </p:cNvPr>
          <p:cNvSpPr txBox="1"/>
          <p:nvPr/>
        </p:nvSpPr>
        <p:spPr>
          <a:xfrm>
            <a:off x="1587710" y="1230571"/>
            <a:ext cx="4508290" cy="4247317"/>
          </a:xfrm>
          <a:prstGeom prst="rect">
            <a:avLst/>
          </a:prstGeom>
          <a:noFill/>
        </p:spPr>
        <p:txBody>
          <a:bodyPr wrap="square" rtlCol="0">
            <a:spAutoFit/>
          </a:bodyPr>
          <a:lstStyle/>
          <a:p>
            <a:r>
              <a:rPr lang="it-IT">
                <a:latin typeface="Consolas" panose="020B0609020204030204" pitchFamily="49" charset="0"/>
              </a:rPr>
              <a:t>Analizzando il file ww.exe tramite </a:t>
            </a:r>
            <a:r>
              <a:rPr lang="it-IT" b="1">
                <a:solidFill>
                  <a:srgbClr val="AB3172"/>
                </a:solidFill>
                <a:latin typeface="Consolas" panose="020B0609020204030204" pitchFamily="49" charset="0"/>
              </a:rPr>
              <a:t>PeID</a:t>
            </a:r>
            <a:r>
              <a:rPr lang="it-IT">
                <a:latin typeface="Consolas" panose="020B0609020204030204" pitchFamily="49" charset="0"/>
              </a:rPr>
              <a:t> è emerso che :</a:t>
            </a:r>
          </a:p>
          <a:p>
            <a:pPr marL="285750" indent="-285750">
              <a:buFont typeface="Arial" panose="020B0604020202020204" pitchFamily="34" charset="0"/>
              <a:buChar char="•"/>
            </a:pPr>
            <a:r>
              <a:rPr lang="it-IT">
                <a:latin typeface="Consolas" panose="020B0609020204030204" pitchFamily="49" charset="0"/>
              </a:rPr>
              <a:t>Non viene individuato nessun </a:t>
            </a:r>
            <a:r>
              <a:rPr lang="it-IT" err="1">
                <a:latin typeface="Consolas" panose="020B0609020204030204" pitchFamily="49" charset="0"/>
              </a:rPr>
              <a:t>packer</a:t>
            </a:r>
            <a:r>
              <a:rPr lang="it-IT">
                <a:latin typeface="Consolas" panose="020B0609020204030204" pitchFamily="49" charset="0"/>
              </a:rPr>
              <a:t> ma è possibile osservare che il compilatore utilizzato è </a:t>
            </a:r>
            <a:r>
              <a:rPr lang="it-IT" b="1">
                <a:solidFill>
                  <a:srgbClr val="6543A0"/>
                </a:solidFill>
                <a:latin typeface="Consolas" panose="020B0609020204030204" pitchFamily="49" charset="0"/>
              </a:rPr>
              <a:t>Microsoft Visual C++ 6.0</a:t>
            </a:r>
          </a:p>
          <a:p>
            <a:pPr marL="285750" indent="-285750">
              <a:buFont typeface="Arial" panose="020B0604020202020204" pitchFamily="34" charset="0"/>
              <a:buChar char="•"/>
            </a:pPr>
            <a:r>
              <a:rPr lang="it-IT">
                <a:latin typeface="Consolas" panose="020B0609020204030204" pitchFamily="49" charset="0"/>
              </a:rPr>
              <a:t>La presenza di un </a:t>
            </a:r>
            <a:r>
              <a:rPr lang="it-IT" b="1">
                <a:solidFill>
                  <a:srgbClr val="1C70B3"/>
                </a:solidFill>
                <a:latin typeface="Consolas" panose="020B0609020204030204" pitchFamily="49" charset="0"/>
              </a:rPr>
              <a:t>overlay</a:t>
            </a:r>
            <a:r>
              <a:rPr lang="it-IT">
                <a:latin typeface="Consolas" panose="020B0609020204030204" pitchFamily="49" charset="0"/>
              </a:rPr>
              <a:t> indica che c'è del codice o dei dati aggiuntivi apposti alla fine del file eseguibile principale </a:t>
            </a:r>
          </a:p>
          <a:p>
            <a:pPr marL="285750" indent="-285750">
              <a:buFont typeface="Arial" panose="020B0604020202020204" pitchFamily="34" charset="0"/>
              <a:buChar char="•"/>
            </a:pPr>
            <a:r>
              <a:rPr lang="it-IT">
                <a:latin typeface="Consolas" panose="020B0609020204030204" pitchFamily="49" charset="0"/>
              </a:rPr>
              <a:t>L’</a:t>
            </a:r>
            <a:r>
              <a:rPr lang="it-IT" b="1">
                <a:solidFill>
                  <a:srgbClr val="0BA5E8"/>
                </a:solidFill>
                <a:latin typeface="Consolas" panose="020B0609020204030204" pitchFamily="49" charset="0"/>
              </a:rPr>
              <a:t>entropia</a:t>
            </a:r>
            <a:r>
              <a:rPr lang="it-IT" b="1">
                <a:latin typeface="Consolas" panose="020B0609020204030204" pitchFamily="49" charset="0"/>
              </a:rPr>
              <a:t> </a:t>
            </a:r>
            <a:r>
              <a:rPr lang="it-IT">
                <a:latin typeface="Consolas" panose="020B0609020204030204" pitchFamily="49" charset="0"/>
              </a:rPr>
              <a:t>inoltre è relativamente alta, il che può essere indice di qualche sospetto circa l’offuscamento di qualche elemento.</a:t>
            </a:r>
          </a:p>
        </p:txBody>
      </p:sp>
      <p:pic>
        <p:nvPicPr>
          <p:cNvPr id="8" name="Immagine 7">
            <a:extLst>
              <a:ext uri="{FF2B5EF4-FFF2-40B4-BE49-F238E27FC236}">
                <a16:creationId xmlns:a16="http://schemas.microsoft.com/office/drawing/2014/main" id="{8A8E60C4-EC39-E180-48C7-08CAB5575F11}"/>
              </a:ext>
            </a:extLst>
          </p:cNvPr>
          <p:cNvPicPr>
            <a:picLocks noChangeAspect="1"/>
          </p:cNvPicPr>
          <p:nvPr/>
        </p:nvPicPr>
        <p:blipFill rotWithShape="1">
          <a:blip r:embed="rId3"/>
          <a:srcRect l="-1" r="483"/>
          <a:stretch/>
        </p:blipFill>
        <p:spPr>
          <a:xfrm>
            <a:off x="7198352" y="2005781"/>
            <a:ext cx="3981729" cy="4182059"/>
          </a:xfrm>
          <a:prstGeom prst="rect">
            <a:avLst/>
          </a:prstGeom>
        </p:spPr>
      </p:pic>
    </p:spTree>
    <p:extLst>
      <p:ext uri="{BB962C8B-B14F-4D97-AF65-F5344CB8AC3E}">
        <p14:creationId xmlns:p14="http://schemas.microsoft.com/office/powerpoint/2010/main" val="1597810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a:latin typeface="Anonymous Pro" panose="02060609030202000504"/>
              </a:rPr>
              <a:t>PEview</a:t>
            </a:r>
          </a:p>
        </p:txBody>
      </p:sp>
      <p:sp>
        <p:nvSpPr>
          <p:cNvPr id="4" name="CasellaDiTesto 3">
            <a:extLst>
              <a:ext uri="{FF2B5EF4-FFF2-40B4-BE49-F238E27FC236}">
                <a16:creationId xmlns:a16="http://schemas.microsoft.com/office/drawing/2014/main" id="{E5ED6998-F514-D9D3-C26F-C7E270CEA805}"/>
              </a:ext>
            </a:extLst>
          </p:cNvPr>
          <p:cNvSpPr txBox="1"/>
          <p:nvPr/>
        </p:nvSpPr>
        <p:spPr>
          <a:xfrm>
            <a:off x="1917074" y="2005781"/>
            <a:ext cx="3495675" cy="923330"/>
          </a:xfrm>
          <a:prstGeom prst="rect">
            <a:avLst/>
          </a:prstGeom>
          <a:noFill/>
        </p:spPr>
        <p:txBody>
          <a:bodyPr wrap="square" rtlCol="0">
            <a:spAutoFit/>
          </a:bodyPr>
          <a:lstStyle/>
          <a:p>
            <a:r>
              <a:rPr lang="it-IT">
                <a:latin typeface="Consolas" panose="020B0609020204030204" pitchFamily="49" charset="0"/>
              </a:rPr>
              <a:t>Adesso analizziamo le </a:t>
            </a:r>
            <a:r>
              <a:rPr lang="it-IT" err="1">
                <a:latin typeface="Consolas" panose="020B0609020204030204" pitchFamily="49" charset="0"/>
              </a:rPr>
              <a:t>section</a:t>
            </a:r>
            <a:r>
              <a:rPr lang="it-IT">
                <a:latin typeface="Consolas" panose="020B0609020204030204" pitchFamily="49" charset="0"/>
              </a:rPr>
              <a:t> del file PE tramite il tool </a:t>
            </a:r>
            <a:r>
              <a:rPr lang="it-IT" err="1">
                <a:solidFill>
                  <a:srgbClr val="AB3172"/>
                </a:solidFill>
                <a:latin typeface="Consolas" panose="020B0609020204030204" pitchFamily="49" charset="0"/>
              </a:rPr>
              <a:t>PEview</a:t>
            </a:r>
            <a:endParaRPr lang="it-IT">
              <a:solidFill>
                <a:srgbClr val="AB3172"/>
              </a:solidFill>
              <a:latin typeface="Consolas" panose="020B0609020204030204" pitchFamily="49" charset="0"/>
            </a:endParaRPr>
          </a:p>
        </p:txBody>
      </p:sp>
      <p:pic>
        <p:nvPicPr>
          <p:cNvPr id="5" name="Immagine 4">
            <a:extLst>
              <a:ext uri="{FF2B5EF4-FFF2-40B4-BE49-F238E27FC236}">
                <a16:creationId xmlns:a16="http://schemas.microsoft.com/office/drawing/2014/main" id="{80E7FAEA-1DBB-AC2A-1525-B7EE5717CE63}"/>
              </a:ext>
            </a:extLst>
          </p:cNvPr>
          <p:cNvPicPr>
            <a:picLocks noChangeAspect="1"/>
          </p:cNvPicPr>
          <p:nvPr/>
        </p:nvPicPr>
        <p:blipFill>
          <a:blip r:embed="rId3"/>
          <a:stretch>
            <a:fillRect/>
          </a:stretch>
        </p:blipFill>
        <p:spPr>
          <a:xfrm>
            <a:off x="5303963" y="2472373"/>
            <a:ext cx="6124575" cy="2841511"/>
          </a:xfrm>
          <a:prstGeom prst="rect">
            <a:avLst/>
          </a:prstGeom>
        </p:spPr>
      </p:pic>
    </p:spTree>
    <p:extLst>
      <p:ext uri="{BB962C8B-B14F-4D97-AF65-F5344CB8AC3E}">
        <p14:creationId xmlns:p14="http://schemas.microsoft.com/office/powerpoint/2010/main" val="2173352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a:latin typeface="Anonymous Pro" panose="02060609030202000504"/>
              </a:rPr>
              <a:t>Sezioni file PE</a:t>
            </a:r>
          </a:p>
        </p:txBody>
      </p:sp>
      <p:sp>
        <p:nvSpPr>
          <p:cNvPr id="3" name="CasellaDiTesto 2">
            <a:extLst>
              <a:ext uri="{FF2B5EF4-FFF2-40B4-BE49-F238E27FC236}">
                <a16:creationId xmlns:a16="http://schemas.microsoft.com/office/drawing/2014/main" id="{CF755517-E0F5-6BE1-18B3-9D60B6330DCD}"/>
              </a:ext>
            </a:extLst>
          </p:cNvPr>
          <p:cNvSpPr txBox="1"/>
          <p:nvPr/>
        </p:nvSpPr>
        <p:spPr>
          <a:xfrm>
            <a:off x="1587710" y="1230571"/>
            <a:ext cx="7715865" cy="2585323"/>
          </a:xfrm>
          <a:prstGeom prst="rect">
            <a:avLst/>
          </a:prstGeom>
          <a:noFill/>
        </p:spPr>
        <p:txBody>
          <a:bodyPr wrap="square" rtlCol="0">
            <a:spAutoFit/>
          </a:bodyPr>
          <a:lstStyle/>
          <a:p>
            <a:r>
              <a:rPr lang="it-IT">
                <a:latin typeface="Consolas" panose="020B0609020204030204" pitchFamily="49" charset="0"/>
              </a:rPr>
              <a:t>Analizzando nel dettaglio le sezioni del file, si osserva che le differenze tra le dimensioni "</a:t>
            </a:r>
            <a:r>
              <a:rPr lang="it-IT" err="1">
                <a:solidFill>
                  <a:srgbClr val="AB3172"/>
                </a:solidFill>
                <a:latin typeface="Consolas" panose="020B0609020204030204" pitchFamily="49" charset="0"/>
              </a:rPr>
              <a:t>Raw</a:t>
            </a:r>
            <a:r>
              <a:rPr lang="it-IT">
                <a:solidFill>
                  <a:srgbClr val="AB3172"/>
                </a:solidFill>
                <a:latin typeface="Consolas" panose="020B0609020204030204" pitchFamily="49" charset="0"/>
              </a:rPr>
              <a:t> Size</a:t>
            </a:r>
            <a:r>
              <a:rPr lang="it-IT">
                <a:latin typeface="Consolas" panose="020B0609020204030204" pitchFamily="49" charset="0"/>
              </a:rPr>
              <a:t>" e "</a:t>
            </a:r>
            <a:r>
              <a:rPr lang="it-IT">
                <a:solidFill>
                  <a:srgbClr val="6543A0"/>
                </a:solidFill>
                <a:latin typeface="Consolas" panose="020B0609020204030204" pitchFamily="49" charset="0"/>
              </a:rPr>
              <a:t>Virtual Size</a:t>
            </a:r>
            <a:r>
              <a:rPr lang="it-IT">
                <a:latin typeface="Consolas" panose="020B0609020204030204" pitchFamily="49" charset="0"/>
              </a:rPr>
              <a:t>" sono minime. Questo dato non conferma quanto rilevato con il tool </a:t>
            </a:r>
            <a:r>
              <a:rPr lang="it-IT" err="1">
                <a:latin typeface="Consolas" panose="020B0609020204030204" pitchFamily="49" charset="0"/>
              </a:rPr>
              <a:t>PeID</a:t>
            </a:r>
            <a:r>
              <a:rPr lang="it-IT">
                <a:latin typeface="Consolas" panose="020B0609020204030204" pitchFamily="49" charset="0"/>
              </a:rPr>
              <a:t>, che indica un'alta entropia (pari a 6.93) suggerendo un possibile pack del file. Tuttavia, si nota che l’entropia della sezione </a:t>
            </a:r>
            <a:r>
              <a:rPr lang="it-IT">
                <a:solidFill>
                  <a:srgbClr val="1C70B3"/>
                </a:solidFill>
                <a:latin typeface="Consolas" panose="020B0609020204030204" pitchFamily="49" charset="0"/>
              </a:rPr>
              <a:t>".data" </a:t>
            </a:r>
            <a:r>
              <a:rPr lang="it-IT">
                <a:latin typeface="Consolas" panose="020B0609020204030204" pitchFamily="49" charset="0"/>
              </a:rPr>
              <a:t>è significativamente elevata. Di conseguenza, rimane il sospetto che il malware possa essere </a:t>
            </a:r>
            <a:r>
              <a:rPr lang="it-IT" err="1">
                <a:solidFill>
                  <a:srgbClr val="00B0F0"/>
                </a:solidFill>
                <a:latin typeface="Consolas" panose="020B0609020204030204" pitchFamily="49" charset="0"/>
              </a:rPr>
              <a:t>packed</a:t>
            </a:r>
            <a:r>
              <a:rPr lang="it-IT">
                <a:latin typeface="Consolas" panose="020B0609020204030204" pitchFamily="49" charset="0"/>
              </a:rPr>
              <a:t>. Approfondiremo questo aspetto durante l'analisi avanzata.</a:t>
            </a:r>
          </a:p>
        </p:txBody>
      </p:sp>
      <p:pic>
        <p:nvPicPr>
          <p:cNvPr id="6" name="Immagine 5">
            <a:extLst>
              <a:ext uri="{FF2B5EF4-FFF2-40B4-BE49-F238E27FC236}">
                <a16:creationId xmlns:a16="http://schemas.microsoft.com/office/drawing/2014/main" id="{A44D42B3-E871-2CBA-0227-3056C8AF5ED6}"/>
              </a:ext>
            </a:extLst>
          </p:cNvPr>
          <p:cNvPicPr>
            <a:picLocks noChangeAspect="1"/>
          </p:cNvPicPr>
          <p:nvPr/>
        </p:nvPicPr>
        <p:blipFill>
          <a:blip r:embed="rId3"/>
          <a:stretch>
            <a:fillRect/>
          </a:stretch>
        </p:blipFill>
        <p:spPr>
          <a:xfrm>
            <a:off x="5188160" y="4077010"/>
            <a:ext cx="6775240" cy="1550419"/>
          </a:xfrm>
          <a:prstGeom prst="rect">
            <a:avLst/>
          </a:prstGeom>
        </p:spPr>
      </p:pic>
    </p:spTree>
    <p:extLst>
      <p:ext uri="{BB962C8B-B14F-4D97-AF65-F5344CB8AC3E}">
        <p14:creationId xmlns:p14="http://schemas.microsoft.com/office/powerpoint/2010/main" val="1830722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ttore diritto 5">
            <a:extLst>
              <a:ext uri="{FF2B5EF4-FFF2-40B4-BE49-F238E27FC236}">
                <a16:creationId xmlns:a16="http://schemas.microsoft.com/office/drawing/2014/main" id="{BF41EBDE-3864-C882-92FB-C19D2EDDA85F}"/>
              </a:ext>
            </a:extLst>
          </p:cNvPr>
          <p:cNvCxnSpPr/>
          <p:nvPr/>
        </p:nvCxnSpPr>
        <p:spPr>
          <a:xfrm>
            <a:off x="3454400" y="3341920"/>
            <a:ext cx="5646057" cy="0"/>
          </a:xfrm>
          <a:prstGeom prst="line">
            <a:avLst/>
          </a:prstGeom>
          <a:ln w="57150">
            <a:solidFill>
              <a:srgbClr val="FFCC00"/>
            </a:solidFill>
          </a:ln>
        </p:spPr>
        <p:style>
          <a:lnRef idx="1">
            <a:schemeClr val="accent1"/>
          </a:lnRef>
          <a:fillRef idx="0">
            <a:schemeClr val="accent1"/>
          </a:fillRef>
          <a:effectRef idx="0">
            <a:schemeClr val="accent1"/>
          </a:effectRef>
          <a:fontRef idx="minor">
            <a:schemeClr val="tx1"/>
          </a:fontRef>
        </p:style>
      </p:cxnSp>
      <p:sp>
        <p:nvSpPr>
          <p:cNvPr id="11" name="Freccia a gallone 10">
            <a:extLst>
              <a:ext uri="{FF2B5EF4-FFF2-40B4-BE49-F238E27FC236}">
                <a16:creationId xmlns:a16="http://schemas.microsoft.com/office/drawing/2014/main" id="{DCD9FB17-BD2B-2B51-B414-2ABCBAD9B4F2}"/>
              </a:ext>
            </a:extLst>
          </p:cNvPr>
          <p:cNvSpPr/>
          <p:nvPr/>
        </p:nvSpPr>
        <p:spPr>
          <a:xfrm>
            <a:off x="8222419" y="2761125"/>
            <a:ext cx="2008795" cy="1143340"/>
          </a:xfrm>
          <a:prstGeom prst="chevron">
            <a:avLst/>
          </a:prstGeom>
          <a:solidFill>
            <a:srgbClr val="6543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a:t>EMOTET</a:t>
            </a:r>
          </a:p>
        </p:txBody>
      </p:sp>
      <p:sp>
        <p:nvSpPr>
          <p:cNvPr id="3" name="CasellaDiTesto 2">
            <a:extLst>
              <a:ext uri="{FF2B5EF4-FFF2-40B4-BE49-F238E27FC236}">
                <a16:creationId xmlns:a16="http://schemas.microsoft.com/office/drawing/2014/main" id="{993BFDA5-6983-38FD-2DAC-28D949AA8210}"/>
              </a:ext>
            </a:extLst>
          </p:cNvPr>
          <p:cNvSpPr txBox="1"/>
          <p:nvPr/>
        </p:nvSpPr>
        <p:spPr>
          <a:xfrm>
            <a:off x="1117600" y="1567722"/>
            <a:ext cx="11033637" cy="1200329"/>
          </a:xfrm>
          <a:prstGeom prst="rect">
            <a:avLst/>
          </a:prstGeom>
          <a:noFill/>
        </p:spPr>
        <p:txBody>
          <a:bodyPr wrap="square" rtlCol="0">
            <a:spAutoFit/>
          </a:bodyPr>
          <a:lstStyle/>
          <a:p>
            <a:pPr algn="ctr"/>
            <a:r>
              <a:rPr lang="it-IT">
                <a:latin typeface="Consolas" panose="020B0609020204030204" pitchFamily="49" charset="0"/>
                <a:ea typeface="ADLaM Display" panose="020F0502020204030204" pitchFamily="2" charset="0"/>
                <a:cs typeface="ADLaM Display" panose="020F0502020204030204" pitchFamily="2" charset="0"/>
              </a:rPr>
              <a:t>Emotet è un tipo di malware, originariamente sviluppato come trojan bancario, </a:t>
            </a:r>
            <a:br>
              <a:rPr lang="it-IT">
                <a:latin typeface="Consolas" panose="020B0609020204030204" pitchFamily="49" charset="0"/>
                <a:ea typeface="ADLaM Display" panose="020F0502020204030204" pitchFamily="2" charset="0"/>
                <a:cs typeface="ADLaM Display" panose="020F0502020204030204" pitchFamily="2" charset="0"/>
              </a:rPr>
            </a:br>
            <a:r>
              <a:rPr lang="it-IT">
                <a:latin typeface="Consolas" panose="020B0609020204030204" pitchFamily="49" charset="0"/>
                <a:ea typeface="ADLaM Display" panose="020F0502020204030204" pitchFamily="2" charset="0"/>
                <a:cs typeface="ADLaM Display" panose="020F0502020204030204" pitchFamily="2" charset="0"/>
              </a:rPr>
              <a:t>  ma che negli anni si è evoluto in una delle più potenti e pericolose botnet utilizzate per diffondere altri tipi di malware e condurre campagne di phishing e spam.</a:t>
            </a:r>
          </a:p>
        </p:txBody>
      </p:sp>
      <p:sp>
        <p:nvSpPr>
          <p:cNvPr id="4" name="Freccia a gallone 3">
            <a:extLst>
              <a:ext uri="{FF2B5EF4-FFF2-40B4-BE49-F238E27FC236}">
                <a16:creationId xmlns:a16="http://schemas.microsoft.com/office/drawing/2014/main" id="{6DD79765-822D-CCB3-3071-84F9EDD87926}"/>
              </a:ext>
            </a:extLst>
          </p:cNvPr>
          <p:cNvSpPr/>
          <p:nvPr/>
        </p:nvSpPr>
        <p:spPr>
          <a:xfrm>
            <a:off x="2297672" y="2758719"/>
            <a:ext cx="2008795" cy="1143340"/>
          </a:xfrm>
          <a:prstGeom prst="chevron">
            <a:avLst/>
          </a:prstGeom>
          <a:solidFill>
            <a:srgbClr val="9A357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9A357D"/>
              </a:solidFill>
            </a:endParaRPr>
          </a:p>
        </p:txBody>
      </p:sp>
      <p:sp>
        <p:nvSpPr>
          <p:cNvPr id="8" name="CasellaDiTesto 7">
            <a:extLst>
              <a:ext uri="{FF2B5EF4-FFF2-40B4-BE49-F238E27FC236}">
                <a16:creationId xmlns:a16="http://schemas.microsoft.com/office/drawing/2014/main" id="{8DEA05CA-A53B-B8DB-231C-DAEDBFD9FB94}"/>
              </a:ext>
            </a:extLst>
          </p:cNvPr>
          <p:cNvSpPr txBox="1"/>
          <p:nvPr/>
        </p:nvSpPr>
        <p:spPr>
          <a:xfrm>
            <a:off x="3049517" y="3145723"/>
            <a:ext cx="818746" cy="369332"/>
          </a:xfrm>
          <a:prstGeom prst="rect">
            <a:avLst/>
          </a:prstGeom>
          <a:noFill/>
        </p:spPr>
        <p:txBody>
          <a:bodyPr wrap="square" rtlCol="0">
            <a:spAutoFit/>
          </a:bodyPr>
          <a:lstStyle/>
          <a:p>
            <a:r>
              <a:rPr lang="it-IT">
                <a:latin typeface="Anonymous Pro" panose="02060609030202000504" pitchFamily="49" charset="0"/>
                <a:ea typeface="Anonymous Pro" panose="02060609030202000504" pitchFamily="49" charset="0"/>
              </a:rPr>
              <a:t>2014</a:t>
            </a:r>
          </a:p>
        </p:txBody>
      </p:sp>
      <p:sp>
        <p:nvSpPr>
          <p:cNvPr id="9" name="CasellaDiTesto 8">
            <a:extLst>
              <a:ext uri="{FF2B5EF4-FFF2-40B4-BE49-F238E27FC236}">
                <a16:creationId xmlns:a16="http://schemas.microsoft.com/office/drawing/2014/main" id="{8F0FE9EE-DE57-05F1-3DF1-BC5F270E892D}"/>
              </a:ext>
            </a:extLst>
          </p:cNvPr>
          <p:cNvSpPr txBox="1"/>
          <p:nvPr/>
        </p:nvSpPr>
        <p:spPr>
          <a:xfrm rot="10800000" flipV="1">
            <a:off x="1500246" y="4207524"/>
            <a:ext cx="3603646" cy="2062103"/>
          </a:xfrm>
          <a:prstGeom prst="rect">
            <a:avLst/>
          </a:prstGeom>
          <a:noFill/>
        </p:spPr>
        <p:txBody>
          <a:bodyPr wrap="square" rtlCol="0">
            <a:spAutoFit/>
          </a:bodyPr>
          <a:lstStyle/>
          <a:p>
            <a:pPr algn="ctr"/>
            <a:r>
              <a:rPr lang="it-IT" sz="1600">
                <a:latin typeface="Consolas" panose="020B0609020204030204" pitchFamily="49" charset="0"/>
                <a:ea typeface="Anonymous Pro" panose="02060609030202000504" pitchFamily="49" charset="0"/>
              </a:rPr>
              <a:t>Individuato per la prima volta come </a:t>
            </a:r>
            <a:r>
              <a:rPr lang="it-IT" sz="1600">
                <a:solidFill>
                  <a:srgbClr val="FFCC00"/>
                </a:solidFill>
                <a:latin typeface="Consolas" panose="020B0609020204030204" pitchFamily="49" charset="0"/>
                <a:ea typeface="Anonymous Pro" panose="02060609030202000504" pitchFamily="49" charset="0"/>
              </a:rPr>
              <a:t>trojan bancario</a:t>
            </a:r>
            <a:r>
              <a:rPr lang="it-IT" sz="1600">
                <a:latin typeface="Consolas" panose="020B0609020204030204" pitchFamily="49" charset="0"/>
                <a:ea typeface="Anonymous Pro" panose="02060609030202000504" pitchFamily="49" charset="0"/>
              </a:rPr>
              <a:t>, progettato per rubare dati finanziari sensibili. Inizialmente, si diffondeva principalmente tramite email di phishing contenenti link o allegati malevoli.</a:t>
            </a:r>
          </a:p>
        </p:txBody>
      </p:sp>
      <p:sp>
        <p:nvSpPr>
          <p:cNvPr id="10" name="CasellaDiTesto 9">
            <a:extLst>
              <a:ext uri="{FF2B5EF4-FFF2-40B4-BE49-F238E27FC236}">
                <a16:creationId xmlns:a16="http://schemas.microsoft.com/office/drawing/2014/main" id="{10BB0636-DDE1-E5F6-1771-31A854B9A20C}"/>
              </a:ext>
            </a:extLst>
          </p:cNvPr>
          <p:cNvSpPr txBox="1"/>
          <p:nvPr/>
        </p:nvSpPr>
        <p:spPr>
          <a:xfrm>
            <a:off x="8940782" y="3036455"/>
            <a:ext cx="749740" cy="646331"/>
          </a:xfrm>
          <a:prstGeom prst="rect">
            <a:avLst/>
          </a:prstGeom>
          <a:noFill/>
        </p:spPr>
        <p:txBody>
          <a:bodyPr wrap="square" rtlCol="0">
            <a:spAutoFit/>
          </a:bodyPr>
          <a:lstStyle/>
          <a:p>
            <a:r>
              <a:rPr lang="it-IT"/>
              <a:t>2016</a:t>
            </a:r>
          </a:p>
          <a:p>
            <a:r>
              <a:rPr lang="it-IT"/>
              <a:t>2017</a:t>
            </a:r>
          </a:p>
        </p:txBody>
      </p:sp>
      <p:sp>
        <p:nvSpPr>
          <p:cNvPr id="13" name="CasellaDiTesto 12">
            <a:extLst>
              <a:ext uri="{FF2B5EF4-FFF2-40B4-BE49-F238E27FC236}">
                <a16:creationId xmlns:a16="http://schemas.microsoft.com/office/drawing/2014/main" id="{82180B53-474A-DE08-7B5B-1E52A6BA60A8}"/>
              </a:ext>
            </a:extLst>
          </p:cNvPr>
          <p:cNvSpPr txBox="1"/>
          <p:nvPr/>
        </p:nvSpPr>
        <p:spPr>
          <a:xfrm rot="10800000" flipV="1">
            <a:off x="6860932" y="4094400"/>
            <a:ext cx="4479049" cy="2062103"/>
          </a:xfrm>
          <a:prstGeom prst="rect">
            <a:avLst/>
          </a:prstGeom>
          <a:noFill/>
        </p:spPr>
        <p:txBody>
          <a:bodyPr wrap="square" rtlCol="0">
            <a:spAutoFit/>
          </a:bodyPr>
          <a:lstStyle/>
          <a:p>
            <a:pPr algn="ctr"/>
            <a:r>
              <a:rPr lang="it-IT" sz="1600">
                <a:latin typeface="Consolas" panose="020B0609020204030204" pitchFamily="49" charset="0"/>
                <a:ea typeface="Anonymous Pro" panose="02060609030202000504" pitchFamily="49" charset="0"/>
              </a:rPr>
              <a:t>Emotet inizia a evolversi, </a:t>
            </a:r>
            <a:r>
              <a:rPr lang="it-IT" sz="1600">
                <a:solidFill>
                  <a:srgbClr val="FFCC00"/>
                </a:solidFill>
                <a:latin typeface="Consolas" panose="020B0609020204030204" pitchFamily="49" charset="0"/>
                <a:ea typeface="Anonymous Pro" panose="02060609030202000504" pitchFamily="49" charset="0"/>
              </a:rPr>
              <a:t>trasformandosi in una botnet</a:t>
            </a:r>
            <a:r>
              <a:rPr lang="it-IT" sz="1600">
                <a:latin typeface="Consolas" panose="020B0609020204030204" pitchFamily="49" charset="0"/>
                <a:ea typeface="Anonymous Pro" panose="02060609030202000504" pitchFamily="49" charset="0"/>
              </a:rPr>
              <a:t>. Viene utilizzato per distribuire altri malware, tra cui trojan bancari e ransomware. Emotet diventa noto per la sua capacità di eludere le soluzioni di sicurezza tradizionali e per la sua </a:t>
            </a:r>
            <a:r>
              <a:rPr lang="it-IT" sz="1600">
                <a:solidFill>
                  <a:srgbClr val="FFCC00"/>
                </a:solidFill>
                <a:latin typeface="Consolas" panose="020B0609020204030204" pitchFamily="49" charset="0"/>
                <a:ea typeface="Anonymous Pro" panose="02060609030202000504" pitchFamily="49" charset="0"/>
              </a:rPr>
              <a:t>persistenza</a:t>
            </a:r>
            <a:r>
              <a:rPr lang="it-IT" sz="1600">
                <a:latin typeface="Consolas" panose="020B0609020204030204" pitchFamily="49" charset="0"/>
                <a:ea typeface="Anonymous Pro" panose="02060609030202000504" pitchFamily="49" charset="0"/>
              </a:rPr>
              <a:t> nei sistemi infetti.</a:t>
            </a:r>
          </a:p>
        </p:txBody>
      </p:sp>
    </p:spTree>
    <p:extLst>
      <p:ext uri="{BB962C8B-B14F-4D97-AF65-F5344CB8AC3E}">
        <p14:creationId xmlns:p14="http://schemas.microsoft.com/office/powerpoint/2010/main" val="10365028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a:latin typeface="Anonymous Pro" panose="02060609030202000504"/>
              </a:rPr>
              <a:t>Bintext</a:t>
            </a:r>
          </a:p>
        </p:txBody>
      </p:sp>
      <p:sp>
        <p:nvSpPr>
          <p:cNvPr id="3" name="CasellaDiTesto 2">
            <a:extLst>
              <a:ext uri="{FF2B5EF4-FFF2-40B4-BE49-F238E27FC236}">
                <a16:creationId xmlns:a16="http://schemas.microsoft.com/office/drawing/2014/main" id="{CF755517-E0F5-6BE1-18B3-9D60B6330DCD}"/>
              </a:ext>
            </a:extLst>
          </p:cNvPr>
          <p:cNvSpPr txBox="1"/>
          <p:nvPr/>
        </p:nvSpPr>
        <p:spPr>
          <a:xfrm>
            <a:off x="1587710" y="1527453"/>
            <a:ext cx="4198375" cy="4247317"/>
          </a:xfrm>
          <a:prstGeom prst="rect">
            <a:avLst/>
          </a:prstGeom>
          <a:noFill/>
        </p:spPr>
        <p:txBody>
          <a:bodyPr wrap="square" rtlCol="0">
            <a:spAutoFit/>
          </a:bodyPr>
          <a:lstStyle/>
          <a:p>
            <a:r>
              <a:rPr lang="it-IT">
                <a:latin typeface="Consolas" panose="020B0609020204030204" pitchFamily="49" charset="0"/>
              </a:rPr>
              <a:t>Continuiamo l’analisi con il tool </a:t>
            </a:r>
            <a:r>
              <a:rPr lang="it-IT" b="1" err="1">
                <a:solidFill>
                  <a:srgbClr val="9A357D"/>
                </a:solidFill>
                <a:latin typeface="Consolas" panose="020B0609020204030204" pitchFamily="49" charset="0"/>
              </a:rPr>
              <a:t>Bintext</a:t>
            </a:r>
            <a:r>
              <a:rPr lang="it-IT">
                <a:solidFill>
                  <a:srgbClr val="9A357D"/>
                </a:solidFill>
                <a:latin typeface="Consolas" panose="020B0609020204030204" pitchFamily="49" charset="0"/>
              </a:rPr>
              <a:t> :</a:t>
            </a:r>
            <a:endParaRPr lang="it-IT">
              <a:latin typeface="Consolas" panose="020B0609020204030204" pitchFamily="49" charset="0"/>
            </a:endParaRPr>
          </a:p>
          <a:p>
            <a:pPr marL="285750" indent="-285750">
              <a:buFont typeface="Arial" panose="020B0604020202020204" pitchFamily="34" charset="0"/>
              <a:buChar char="•"/>
            </a:pPr>
            <a:r>
              <a:rPr lang="it-IT">
                <a:latin typeface="Consolas" panose="020B0609020204030204" pitchFamily="49" charset="0"/>
              </a:rPr>
              <a:t>L’assenza di stringhe rilevanti, insieme all'alta entropia del file PE, rafforza il sospetto che il malware sia probabilmente </a:t>
            </a:r>
            <a:r>
              <a:rPr lang="it-IT" b="1">
                <a:solidFill>
                  <a:srgbClr val="6543A0"/>
                </a:solidFill>
                <a:latin typeface="Consolas" panose="020B0609020204030204" pitchFamily="49" charset="0"/>
              </a:rPr>
              <a:t>offuscato</a:t>
            </a:r>
            <a:r>
              <a:rPr lang="it-IT">
                <a:latin typeface="Consolas" panose="020B0609020204030204" pitchFamily="49" charset="0"/>
              </a:rPr>
              <a:t>.</a:t>
            </a:r>
          </a:p>
          <a:p>
            <a:pPr marL="285750" indent="-285750">
              <a:buFont typeface="Arial" panose="020B0604020202020204" pitchFamily="34" charset="0"/>
              <a:buChar char="•"/>
            </a:pPr>
            <a:r>
              <a:rPr lang="it-IT">
                <a:latin typeface="Consolas" panose="020B0609020204030204" pitchFamily="49" charset="0"/>
              </a:rPr>
              <a:t>Evidenziamo però la stringa "</a:t>
            </a:r>
            <a:r>
              <a:rPr lang="it-IT" b="1" err="1">
                <a:solidFill>
                  <a:srgbClr val="1C70B3"/>
                </a:solidFill>
                <a:latin typeface="Consolas" panose="020B0609020204030204" pitchFamily="49" charset="0"/>
              </a:rPr>
              <a:t>VirtualAllocEx</a:t>
            </a:r>
            <a:r>
              <a:rPr lang="it-IT">
                <a:latin typeface="Consolas" panose="020B0609020204030204" pitchFamily="49" charset="0"/>
              </a:rPr>
              <a:t>", il cui scopo è quello di allocare memoria virtuale in un processo specifico</a:t>
            </a:r>
          </a:p>
          <a:p>
            <a:endParaRPr lang="it-IT">
              <a:solidFill>
                <a:srgbClr val="9A357D"/>
              </a:solidFill>
              <a:latin typeface="Consolas" panose="020B0609020204030204" pitchFamily="49" charset="0"/>
            </a:endParaRPr>
          </a:p>
          <a:p>
            <a:endParaRPr lang="it-IT">
              <a:solidFill>
                <a:srgbClr val="9A357D"/>
              </a:solidFill>
              <a:latin typeface="Consolas" panose="020B0609020204030204" pitchFamily="49" charset="0"/>
            </a:endParaRPr>
          </a:p>
        </p:txBody>
      </p:sp>
      <p:pic>
        <p:nvPicPr>
          <p:cNvPr id="8" name="Immagine 7">
            <a:extLst>
              <a:ext uri="{FF2B5EF4-FFF2-40B4-BE49-F238E27FC236}">
                <a16:creationId xmlns:a16="http://schemas.microsoft.com/office/drawing/2014/main" id="{551E90EA-271E-1766-AFD5-AB7C8C2DDCC0}"/>
              </a:ext>
            </a:extLst>
          </p:cNvPr>
          <p:cNvPicPr>
            <a:picLocks noChangeAspect="1"/>
          </p:cNvPicPr>
          <p:nvPr/>
        </p:nvPicPr>
        <p:blipFill>
          <a:blip r:embed="rId3"/>
          <a:stretch>
            <a:fillRect/>
          </a:stretch>
        </p:blipFill>
        <p:spPr>
          <a:xfrm>
            <a:off x="6096000" y="2005781"/>
            <a:ext cx="5329823" cy="3768989"/>
          </a:xfrm>
          <a:prstGeom prst="rect">
            <a:avLst/>
          </a:prstGeom>
        </p:spPr>
      </p:pic>
    </p:spTree>
    <p:extLst>
      <p:ext uri="{BB962C8B-B14F-4D97-AF65-F5344CB8AC3E}">
        <p14:creationId xmlns:p14="http://schemas.microsoft.com/office/powerpoint/2010/main" val="613322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err="1">
                <a:latin typeface="Anonymous Pro" panose="02060609030202000504"/>
              </a:rPr>
              <a:t>PEstudio</a:t>
            </a:r>
            <a:endParaRPr lang="it-IT">
              <a:latin typeface="Anonymous Pro" panose="02060609030202000504"/>
            </a:endParaRPr>
          </a:p>
        </p:txBody>
      </p:sp>
      <p:sp>
        <p:nvSpPr>
          <p:cNvPr id="3" name="CasellaDiTesto 2">
            <a:extLst>
              <a:ext uri="{FF2B5EF4-FFF2-40B4-BE49-F238E27FC236}">
                <a16:creationId xmlns:a16="http://schemas.microsoft.com/office/drawing/2014/main" id="{CF755517-E0F5-6BE1-18B3-9D60B6330DCD}"/>
              </a:ext>
            </a:extLst>
          </p:cNvPr>
          <p:cNvSpPr txBox="1"/>
          <p:nvPr/>
        </p:nvSpPr>
        <p:spPr>
          <a:xfrm>
            <a:off x="1587710" y="1651819"/>
            <a:ext cx="4198375" cy="1200329"/>
          </a:xfrm>
          <a:prstGeom prst="rect">
            <a:avLst/>
          </a:prstGeom>
          <a:noFill/>
        </p:spPr>
        <p:txBody>
          <a:bodyPr wrap="square" rtlCol="0">
            <a:spAutoFit/>
          </a:bodyPr>
          <a:lstStyle/>
          <a:p>
            <a:r>
              <a:rPr lang="it-IT">
                <a:latin typeface="Consolas" panose="020B0609020204030204" pitchFamily="49" charset="0"/>
              </a:rPr>
              <a:t>Analizzando il file con il tool </a:t>
            </a:r>
            <a:r>
              <a:rPr lang="it-IT" err="1">
                <a:solidFill>
                  <a:srgbClr val="AB3172"/>
                </a:solidFill>
                <a:latin typeface="Consolas" panose="020B0609020204030204" pitchFamily="49" charset="0"/>
              </a:rPr>
              <a:t>PEstudio</a:t>
            </a:r>
            <a:r>
              <a:rPr lang="it-IT">
                <a:latin typeface="Consolas" panose="020B0609020204030204" pitchFamily="49" charset="0"/>
              </a:rPr>
              <a:t>, si nota in particolare la presenza della stringa "</a:t>
            </a:r>
            <a:r>
              <a:rPr lang="it-IT" i="1">
                <a:solidFill>
                  <a:srgbClr val="7C3B90"/>
                </a:solidFill>
                <a:latin typeface="Consolas" panose="020B0609020204030204" pitchFamily="49" charset="0"/>
              </a:rPr>
              <a:t>VirtualAllocEx</a:t>
            </a:r>
            <a:r>
              <a:rPr lang="it-IT">
                <a:latin typeface="Consolas" panose="020B0609020204030204" pitchFamily="49" charset="0"/>
              </a:rPr>
              <a:t>". </a:t>
            </a:r>
          </a:p>
        </p:txBody>
      </p:sp>
      <p:pic>
        <p:nvPicPr>
          <p:cNvPr id="7" name="Immagine 6">
            <a:extLst>
              <a:ext uri="{FF2B5EF4-FFF2-40B4-BE49-F238E27FC236}">
                <a16:creationId xmlns:a16="http://schemas.microsoft.com/office/drawing/2014/main" id="{89084633-2AAD-E59D-2DB8-992DDBA6BD03}"/>
              </a:ext>
            </a:extLst>
          </p:cNvPr>
          <p:cNvPicPr>
            <a:picLocks noChangeAspect="1"/>
          </p:cNvPicPr>
          <p:nvPr/>
        </p:nvPicPr>
        <p:blipFill>
          <a:blip r:embed="rId3"/>
          <a:stretch>
            <a:fillRect/>
          </a:stretch>
        </p:blipFill>
        <p:spPr>
          <a:xfrm>
            <a:off x="3667125" y="3211115"/>
            <a:ext cx="4857750" cy="435769"/>
          </a:xfrm>
          <a:prstGeom prst="rect">
            <a:avLst/>
          </a:prstGeom>
        </p:spPr>
      </p:pic>
      <p:pic>
        <p:nvPicPr>
          <p:cNvPr id="9" name="Immagine 8">
            <a:extLst>
              <a:ext uri="{FF2B5EF4-FFF2-40B4-BE49-F238E27FC236}">
                <a16:creationId xmlns:a16="http://schemas.microsoft.com/office/drawing/2014/main" id="{72901F01-2ED3-0617-E53D-C9242FE3E249}"/>
              </a:ext>
            </a:extLst>
          </p:cNvPr>
          <p:cNvPicPr>
            <a:picLocks noChangeAspect="1"/>
          </p:cNvPicPr>
          <p:nvPr/>
        </p:nvPicPr>
        <p:blipFill>
          <a:blip r:embed="rId3"/>
          <a:stretch>
            <a:fillRect/>
          </a:stretch>
        </p:blipFill>
        <p:spPr>
          <a:xfrm>
            <a:off x="3686897" y="3163489"/>
            <a:ext cx="4857750" cy="435769"/>
          </a:xfrm>
          <a:prstGeom prst="rect">
            <a:avLst/>
          </a:prstGeom>
        </p:spPr>
      </p:pic>
      <p:pic>
        <p:nvPicPr>
          <p:cNvPr id="13" name="Immagine 12">
            <a:extLst>
              <a:ext uri="{FF2B5EF4-FFF2-40B4-BE49-F238E27FC236}">
                <a16:creationId xmlns:a16="http://schemas.microsoft.com/office/drawing/2014/main" id="{BD2D4E3B-A254-B333-4E4C-ED5EF3FB4999}"/>
              </a:ext>
            </a:extLst>
          </p:cNvPr>
          <p:cNvPicPr>
            <a:picLocks noChangeAspect="1"/>
          </p:cNvPicPr>
          <p:nvPr/>
        </p:nvPicPr>
        <p:blipFill>
          <a:blip r:embed="rId4"/>
          <a:stretch>
            <a:fillRect/>
          </a:stretch>
        </p:blipFill>
        <p:spPr>
          <a:xfrm>
            <a:off x="2152271" y="3202238"/>
            <a:ext cx="8922129" cy="777827"/>
          </a:xfrm>
          <a:prstGeom prst="rect">
            <a:avLst/>
          </a:prstGeom>
        </p:spPr>
      </p:pic>
    </p:spTree>
    <p:extLst>
      <p:ext uri="{BB962C8B-B14F-4D97-AF65-F5344CB8AC3E}">
        <p14:creationId xmlns:p14="http://schemas.microsoft.com/office/powerpoint/2010/main" val="603867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a:latin typeface="Anonymous Pro" panose="02060609030202000504"/>
              </a:rPr>
              <a:t>PEstudio</a:t>
            </a:r>
          </a:p>
        </p:txBody>
      </p:sp>
      <p:sp>
        <p:nvSpPr>
          <p:cNvPr id="3" name="CasellaDiTesto 2">
            <a:extLst>
              <a:ext uri="{FF2B5EF4-FFF2-40B4-BE49-F238E27FC236}">
                <a16:creationId xmlns:a16="http://schemas.microsoft.com/office/drawing/2014/main" id="{CF755517-E0F5-6BE1-18B3-9D60B6330DCD}"/>
              </a:ext>
            </a:extLst>
          </p:cNvPr>
          <p:cNvSpPr txBox="1"/>
          <p:nvPr/>
        </p:nvSpPr>
        <p:spPr>
          <a:xfrm>
            <a:off x="1462538" y="2715491"/>
            <a:ext cx="4398407" cy="923330"/>
          </a:xfrm>
          <a:prstGeom prst="rect">
            <a:avLst/>
          </a:prstGeom>
          <a:noFill/>
        </p:spPr>
        <p:txBody>
          <a:bodyPr wrap="square" rtlCol="0">
            <a:spAutoFit/>
          </a:bodyPr>
          <a:lstStyle/>
          <a:p>
            <a:r>
              <a:rPr lang="it-IT">
                <a:latin typeface="Consolas" panose="020B0609020204030204" pitchFamily="49" charset="0"/>
              </a:rPr>
              <a:t>Nella sezione </a:t>
            </a:r>
            <a:r>
              <a:rPr lang="it-IT" i="1" err="1">
                <a:solidFill>
                  <a:srgbClr val="AB3172"/>
                </a:solidFill>
                <a:latin typeface="Consolas" panose="020B0609020204030204" pitchFamily="49" charset="0"/>
              </a:rPr>
              <a:t>Functions</a:t>
            </a:r>
            <a:r>
              <a:rPr lang="it-IT" i="1">
                <a:latin typeface="Consolas" panose="020B0609020204030204" pitchFamily="49" charset="0"/>
              </a:rPr>
              <a:t> </a:t>
            </a:r>
            <a:r>
              <a:rPr lang="it-IT">
                <a:latin typeface="Consolas" panose="020B0609020204030204" pitchFamily="49" charset="0"/>
              </a:rPr>
              <a:t>è possibile osservare diverse funzioni sospette:</a:t>
            </a:r>
          </a:p>
        </p:txBody>
      </p:sp>
      <p:pic>
        <p:nvPicPr>
          <p:cNvPr id="5" name="Immagine 4">
            <a:extLst>
              <a:ext uri="{FF2B5EF4-FFF2-40B4-BE49-F238E27FC236}">
                <a16:creationId xmlns:a16="http://schemas.microsoft.com/office/drawing/2014/main" id="{41FC81AA-835A-C476-C90F-E33EBEF024E5}"/>
              </a:ext>
            </a:extLst>
          </p:cNvPr>
          <p:cNvPicPr>
            <a:picLocks noChangeAspect="1"/>
          </p:cNvPicPr>
          <p:nvPr/>
        </p:nvPicPr>
        <p:blipFill>
          <a:blip r:embed="rId3"/>
          <a:stretch>
            <a:fillRect/>
          </a:stretch>
        </p:blipFill>
        <p:spPr>
          <a:xfrm>
            <a:off x="5958633" y="1385966"/>
            <a:ext cx="5339338" cy="4359513"/>
          </a:xfrm>
          <a:prstGeom prst="rect">
            <a:avLst/>
          </a:prstGeom>
        </p:spPr>
      </p:pic>
    </p:spTree>
    <p:extLst>
      <p:ext uri="{BB962C8B-B14F-4D97-AF65-F5344CB8AC3E}">
        <p14:creationId xmlns:p14="http://schemas.microsoft.com/office/powerpoint/2010/main" val="3995156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a:latin typeface="Anonymous Pro" panose="02060609030202000504"/>
              </a:rPr>
              <a:t>PEstudio</a:t>
            </a:r>
          </a:p>
        </p:txBody>
      </p:sp>
      <p:sp>
        <p:nvSpPr>
          <p:cNvPr id="3" name="CasellaDiTesto 2">
            <a:extLst>
              <a:ext uri="{FF2B5EF4-FFF2-40B4-BE49-F238E27FC236}">
                <a16:creationId xmlns:a16="http://schemas.microsoft.com/office/drawing/2014/main" id="{CF755517-E0F5-6BE1-18B3-9D60B6330DCD}"/>
              </a:ext>
            </a:extLst>
          </p:cNvPr>
          <p:cNvSpPr txBox="1"/>
          <p:nvPr/>
        </p:nvSpPr>
        <p:spPr>
          <a:xfrm>
            <a:off x="1587710" y="1651819"/>
            <a:ext cx="5486858" cy="1200329"/>
          </a:xfrm>
          <a:prstGeom prst="rect">
            <a:avLst/>
          </a:prstGeom>
          <a:noFill/>
        </p:spPr>
        <p:txBody>
          <a:bodyPr wrap="square" rtlCol="0">
            <a:spAutoFit/>
          </a:bodyPr>
          <a:lstStyle/>
          <a:p>
            <a:r>
              <a:rPr lang="it-IT">
                <a:latin typeface="Consolas" panose="020B0609020204030204" pitchFamily="49" charset="0"/>
              </a:rPr>
              <a:t>Inoltre sono presenti 8 funzioni che fanno parte di una </a:t>
            </a:r>
            <a:r>
              <a:rPr lang="it-IT" err="1">
                <a:solidFill>
                  <a:srgbClr val="AB3172"/>
                </a:solidFill>
                <a:latin typeface="Consolas" panose="020B0609020204030204" pitchFamily="49" charset="0"/>
              </a:rPr>
              <a:t>blacklist</a:t>
            </a:r>
            <a:r>
              <a:rPr lang="it-IT">
                <a:latin typeface="Consolas" panose="020B0609020204030204" pitchFamily="49" charset="0"/>
              </a:rPr>
              <a:t> e che quindi non dovrebbero essere utilizzate da un eseguibile:</a:t>
            </a:r>
          </a:p>
        </p:txBody>
      </p:sp>
      <p:pic>
        <p:nvPicPr>
          <p:cNvPr id="6" name="Immagine 5">
            <a:extLst>
              <a:ext uri="{FF2B5EF4-FFF2-40B4-BE49-F238E27FC236}">
                <a16:creationId xmlns:a16="http://schemas.microsoft.com/office/drawing/2014/main" id="{A8184CBD-FA34-2BA1-774E-23691C906983}"/>
              </a:ext>
            </a:extLst>
          </p:cNvPr>
          <p:cNvPicPr>
            <a:picLocks noChangeAspect="1"/>
          </p:cNvPicPr>
          <p:nvPr/>
        </p:nvPicPr>
        <p:blipFill>
          <a:blip r:embed="rId3"/>
          <a:stretch>
            <a:fillRect/>
          </a:stretch>
        </p:blipFill>
        <p:spPr>
          <a:xfrm>
            <a:off x="5028085" y="2852148"/>
            <a:ext cx="6036790" cy="2960508"/>
          </a:xfrm>
          <a:prstGeom prst="rect">
            <a:avLst/>
          </a:prstGeom>
        </p:spPr>
      </p:pic>
    </p:spTree>
    <p:extLst>
      <p:ext uri="{BB962C8B-B14F-4D97-AF65-F5344CB8AC3E}">
        <p14:creationId xmlns:p14="http://schemas.microsoft.com/office/powerpoint/2010/main" val="2258934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err="1">
                <a:latin typeface="Anonymous Pro" panose="02060609030202000504"/>
              </a:rPr>
              <a:t>Dependency</a:t>
            </a:r>
            <a:r>
              <a:rPr lang="it-IT">
                <a:latin typeface="Anonymous Pro" panose="02060609030202000504"/>
              </a:rPr>
              <a:t> </a:t>
            </a:r>
            <a:r>
              <a:rPr lang="it-IT" err="1">
                <a:latin typeface="Anonymous Pro" panose="02060609030202000504"/>
              </a:rPr>
              <a:t>walker</a:t>
            </a:r>
            <a:endParaRPr lang="it-IT">
              <a:latin typeface="Anonymous Pro" panose="02060609030202000504"/>
            </a:endParaRPr>
          </a:p>
        </p:txBody>
      </p:sp>
      <p:pic>
        <p:nvPicPr>
          <p:cNvPr id="5" name="Immagine 4">
            <a:extLst>
              <a:ext uri="{FF2B5EF4-FFF2-40B4-BE49-F238E27FC236}">
                <a16:creationId xmlns:a16="http://schemas.microsoft.com/office/drawing/2014/main" id="{26CEEA58-FC71-2AAB-BFC9-AE938B96484F}"/>
              </a:ext>
            </a:extLst>
          </p:cNvPr>
          <p:cNvPicPr>
            <a:picLocks noChangeAspect="1"/>
          </p:cNvPicPr>
          <p:nvPr/>
        </p:nvPicPr>
        <p:blipFill>
          <a:blip r:embed="rId3"/>
          <a:stretch>
            <a:fillRect/>
          </a:stretch>
        </p:blipFill>
        <p:spPr>
          <a:xfrm>
            <a:off x="1889760" y="2283172"/>
            <a:ext cx="8136503" cy="3858548"/>
          </a:xfrm>
          <a:prstGeom prst="rect">
            <a:avLst/>
          </a:prstGeom>
        </p:spPr>
      </p:pic>
      <p:sp>
        <p:nvSpPr>
          <p:cNvPr id="6" name="CasellaDiTesto 5">
            <a:extLst>
              <a:ext uri="{FF2B5EF4-FFF2-40B4-BE49-F238E27FC236}">
                <a16:creationId xmlns:a16="http://schemas.microsoft.com/office/drawing/2014/main" id="{A80ADF4E-C7B5-5CE2-A5B2-13CF60F9D282}"/>
              </a:ext>
            </a:extLst>
          </p:cNvPr>
          <p:cNvSpPr txBox="1"/>
          <p:nvPr/>
        </p:nvSpPr>
        <p:spPr>
          <a:xfrm>
            <a:off x="1752600" y="1539240"/>
            <a:ext cx="7101840" cy="646331"/>
          </a:xfrm>
          <a:prstGeom prst="rect">
            <a:avLst/>
          </a:prstGeom>
          <a:noFill/>
        </p:spPr>
        <p:txBody>
          <a:bodyPr wrap="square" rtlCol="0">
            <a:spAutoFit/>
          </a:bodyPr>
          <a:lstStyle/>
          <a:p>
            <a:r>
              <a:rPr lang="it-IT">
                <a:latin typeface="Consolas" panose="020B0609020204030204" pitchFamily="49" charset="0"/>
              </a:rPr>
              <a:t>Analizziamo le librerie .dll importate tramite </a:t>
            </a:r>
            <a:r>
              <a:rPr lang="it-IT" b="1" err="1">
                <a:solidFill>
                  <a:srgbClr val="AB3172"/>
                </a:solidFill>
                <a:latin typeface="Consolas" panose="020B0609020204030204" pitchFamily="49" charset="0"/>
              </a:rPr>
              <a:t>Dependency</a:t>
            </a:r>
            <a:r>
              <a:rPr lang="it-IT" b="1">
                <a:solidFill>
                  <a:srgbClr val="AB3172"/>
                </a:solidFill>
                <a:latin typeface="Consolas" panose="020B0609020204030204" pitchFamily="49" charset="0"/>
              </a:rPr>
              <a:t> Walker</a:t>
            </a:r>
          </a:p>
        </p:txBody>
      </p:sp>
    </p:spTree>
    <p:extLst>
      <p:ext uri="{BB962C8B-B14F-4D97-AF65-F5344CB8AC3E}">
        <p14:creationId xmlns:p14="http://schemas.microsoft.com/office/powerpoint/2010/main" val="1758800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a:latin typeface="Anonymous Pro" panose="02060609030202000504"/>
              </a:rPr>
              <a:t>kernel.32</a:t>
            </a:r>
          </a:p>
        </p:txBody>
      </p:sp>
      <p:pic>
        <p:nvPicPr>
          <p:cNvPr id="4" name="Immagine 3">
            <a:extLst>
              <a:ext uri="{FF2B5EF4-FFF2-40B4-BE49-F238E27FC236}">
                <a16:creationId xmlns:a16="http://schemas.microsoft.com/office/drawing/2014/main" id="{C834EEBB-B91E-B7C6-BAE9-734C2673F2DE}"/>
              </a:ext>
            </a:extLst>
          </p:cNvPr>
          <p:cNvPicPr>
            <a:picLocks noChangeAspect="1"/>
          </p:cNvPicPr>
          <p:nvPr/>
        </p:nvPicPr>
        <p:blipFill>
          <a:blip r:embed="rId3"/>
          <a:stretch>
            <a:fillRect/>
          </a:stretch>
        </p:blipFill>
        <p:spPr>
          <a:xfrm>
            <a:off x="1587710" y="3429000"/>
            <a:ext cx="9748176" cy="2043697"/>
          </a:xfrm>
          <a:prstGeom prst="rect">
            <a:avLst/>
          </a:prstGeom>
        </p:spPr>
      </p:pic>
      <p:sp>
        <p:nvSpPr>
          <p:cNvPr id="6" name="CasellaDiTesto 5">
            <a:extLst>
              <a:ext uri="{FF2B5EF4-FFF2-40B4-BE49-F238E27FC236}">
                <a16:creationId xmlns:a16="http://schemas.microsoft.com/office/drawing/2014/main" id="{CAC8B105-CDDC-6B23-0936-C643E762CF0C}"/>
              </a:ext>
            </a:extLst>
          </p:cNvPr>
          <p:cNvSpPr txBox="1"/>
          <p:nvPr/>
        </p:nvSpPr>
        <p:spPr>
          <a:xfrm>
            <a:off x="1587710" y="1554480"/>
            <a:ext cx="8364010" cy="1477328"/>
          </a:xfrm>
          <a:prstGeom prst="rect">
            <a:avLst/>
          </a:prstGeom>
          <a:noFill/>
        </p:spPr>
        <p:txBody>
          <a:bodyPr wrap="square" rtlCol="0">
            <a:spAutoFit/>
          </a:bodyPr>
          <a:lstStyle/>
          <a:p>
            <a:r>
              <a:rPr lang="it-IT">
                <a:latin typeface="Consolas" panose="020B0609020204030204" pitchFamily="49" charset="0"/>
              </a:rPr>
              <a:t>KERNEL32.DLL è nota per essere utilizzata nelle funzioni di base di Windows. Tuttavia, tra le funzioni utilizzate, possiamo osservare alcune di particolare interesse, come </a:t>
            </a:r>
            <a:r>
              <a:rPr lang="it-IT" b="1" err="1">
                <a:solidFill>
                  <a:srgbClr val="AB3172"/>
                </a:solidFill>
                <a:latin typeface="Consolas" panose="020B0609020204030204" pitchFamily="49" charset="0"/>
              </a:rPr>
              <a:t>LoadLibrary</a:t>
            </a:r>
            <a:r>
              <a:rPr lang="it-IT" b="1">
                <a:solidFill>
                  <a:srgbClr val="AB3172"/>
                </a:solidFill>
                <a:latin typeface="Consolas" panose="020B0609020204030204" pitchFamily="49" charset="0"/>
              </a:rPr>
              <a:t>()</a:t>
            </a:r>
            <a:r>
              <a:rPr lang="it-IT" b="1">
                <a:latin typeface="Consolas" panose="020B0609020204030204" pitchFamily="49" charset="0"/>
              </a:rPr>
              <a:t>, </a:t>
            </a:r>
            <a:r>
              <a:rPr lang="it-IT">
                <a:latin typeface="Consolas" panose="020B0609020204030204" pitchFamily="49" charset="0"/>
              </a:rPr>
              <a:t>che viene spesso usata per caricare </a:t>
            </a:r>
            <a:r>
              <a:rPr lang="it-IT">
                <a:solidFill>
                  <a:srgbClr val="7C3B90"/>
                </a:solidFill>
                <a:latin typeface="Consolas" panose="020B0609020204030204" pitchFamily="49" charset="0"/>
              </a:rPr>
              <a:t>DLL malevole </a:t>
            </a:r>
            <a:r>
              <a:rPr lang="it-IT">
                <a:latin typeface="Consolas" panose="020B0609020204030204" pitchFamily="49" charset="0"/>
              </a:rPr>
              <a:t>senza farle apparire negli import.</a:t>
            </a:r>
          </a:p>
        </p:txBody>
      </p:sp>
    </p:spTree>
    <p:extLst>
      <p:ext uri="{BB962C8B-B14F-4D97-AF65-F5344CB8AC3E}">
        <p14:creationId xmlns:p14="http://schemas.microsoft.com/office/powerpoint/2010/main" val="1633678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a:latin typeface="Anonymous Pro" panose="02060609030202000504"/>
              </a:rPr>
              <a:t>ADVAPI32 </a:t>
            </a:r>
          </a:p>
        </p:txBody>
      </p:sp>
      <p:pic>
        <p:nvPicPr>
          <p:cNvPr id="5" name="Immagine 4">
            <a:extLst>
              <a:ext uri="{FF2B5EF4-FFF2-40B4-BE49-F238E27FC236}">
                <a16:creationId xmlns:a16="http://schemas.microsoft.com/office/drawing/2014/main" id="{E6EB96B6-471D-1A50-A494-BE686E8E8E8A}"/>
              </a:ext>
            </a:extLst>
          </p:cNvPr>
          <p:cNvPicPr>
            <a:picLocks noChangeAspect="1"/>
          </p:cNvPicPr>
          <p:nvPr/>
        </p:nvPicPr>
        <p:blipFill>
          <a:blip r:embed="rId3"/>
          <a:stretch>
            <a:fillRect/>
          </a:stretch>
        </p:blipFill>
        <p:spPr>
          <a:xfrm>
            <a:off x="1587710" y="3061021"/>
            <a:ext cx="9860280" cy="1680545"/>
          </a:xfrm>
          <a:prstGeom prst="rect">
            <a:avLst/>
          </a:prstGeom>
        </p:spPr>
      </p:pic>
      <p:sp>
        <p:nvSpPr>
          <p:cNvPr id="6" name="CasellaDiTesto 5">
            <a:extLst>
              <a:ext uri="{FF2B5EF4-FFF2-40B4-BE49-F238E27FC236}">
                <a16:creationId xmlns:a16="http://schemas.microsoft.com/office/drawing/2014/main" id="{9BC1AA75-A3A1-2AF4-A182-8866931D7525}"/>
              </a:ext>
            </a:extLst>
          </p:cNvPr>
          <p:cNvSpPr txBox="1"/>
          <p:nvPr/>
        </p:nvSpPr>
        <p:spPr>
          <a:xfrm>
            <a:off x="1658410" y="1510602"/>
            <a:ext cx="8945880" cy="1200329"/>
          </a:xfrm>
          <a:prstGeom prst="rect">
            <a:avLst/>
          </a:prstGeom>
          <a:noFill/>
        </p:spPr>
        <p:txBody>
          <a:bodyPr wrap="square" rtlCol="0">
            <a:spAutoFit/>
          </a:bodyPr>
          <a:lstStyle/>
          <a:p>
            <a:r>
              <a:rPr lang="it-IT">
                <a:latin typeface="Consolas" panose="020B0609020204030204" pitchFamily="49" charset="0"/>
              </a:rPr>
              <a:t>ADVAPI32.DLL fornisce accesso a componenti avanzati di Windows, tipicamente utilizzati per la gestione dei servizi e dei registri. Infatti, tra gli import, ritroviamo due funzioni per la manipolazione e l'accesso ai registri: </a:t>
            </a:r>
            <a:r>
              <a:rPr lang="it-IT" err="1">
                <a:solidFill>
                  <a:srgbClr val="AB3172"/>
                </a:solidFill>
                <a:latin typeface="Consolas" panose="020B0609020204030204" pitchFamily="49" charset="0"/>
              </a:rPr>
              <a:t>RegOpenKey</a:t>
            </a:r>
            <a:r>
              <a:rPr lang="it-IT">
                <a:latin typeface="Consolas" panose="020B0609020204030204" pitchFamily="49" charset="0"/>
              </a:rPr>
              <a:t> e </a:t>
            </a:r>
            <a:r>
              <a:rPr lang="it-IT" err="1">
                <a:solidFill>
                  <a:srgbClr val="7C3B90"/>
                </a:solidFill>
                <a:latin typeface="Consolas" panose="020B0609020204030204" pitchFamily="49" charset="0"/>
              </a:rPr>
              <a:t>RegQueryValueExA</a:t>
            </a:r>
            <a:r>
              <a:rPr lang="it-IT">
                <a:latin typeface="Consolas" panose="020B0609020204030204" pitchFamily="49" charset="0"/>
              </a:rPr>
              <a:t>.</a:t>
            </a:r>
          </a:p>
        </p:txBody>
      </p:sp>
    </p:spTree>
    <p:extLst>
      <p:ext uri="{BB962C8B-B14F-4D97-AF65-F5344CB8AC3E}">
        <p14:creationId xmlns:p14="http://schemas.microsoft.com/office/powerpoint/2010/main" val="3324111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a:xfrm>
            <a:off x="4101782" y="312338"/>
            <a:ext cx="4604068" cy="1550419"/>
          </a:xfrm>
        </p:spPr>
        <p:txBody>
          <a:bodyPr/>
          <a:lstStyle/>
          <a:p>
            <a:pPr algn="ctr"/>
            <a:r>
              <a:rPr lang="it-IT">
                <a:latin typeface="Consolas" panose="020B0609020204030204" pitchFamily="49" charset="0"/>
              </a:rPr>
              <a:t>GDI32 &amp; USER32</a:t>
            </a:r>
            <a:endParaRPr lang="it-IT">
              <a:latin typeface="Anonymous Pro" panose="02060609030202000504"/>
            </a:endParaRPr>
          </a:p>
        </p:txBody>
      </p:sp>
      <p:sp>
        <p:nvSpPr>
          <p:cNvPr id="6" name="CasellaDiTesto 5">
            <a:extLst>
              <a:ext uri="{FF2B5EF4-FFF2-40B4-BE49-F238E27FC236}">
                <a16:creationId xmlns:a16="http://schemas.microsoft.com/office/drawing/2014/main" id="{CAC8B105-CDDC-6B23-0936-C643E762CF0C}"/>
              </a:ext>
            </a:extLst>
          </p:cNvPr>
          <p:cNvSpPr txBox="1"/>
          <p:nvPr/>
        </p:nvSpPr>
        <p:spPr>
          <a:xfrm>
            <a:off x="1413186" y="1433078"/>
            <a:ext cx="2831890" cy="3416320"/>
          </a:xfrm>
          <a:prstGeom prst="rect">
            <a:avLst/>
          </a:prstGeom>
          <a:noFill/>
        </p:spPr>
        <p:txBody>
          <a:bodyPr wrap="square" rtlCol="0">
            <a:spAutoFit/>
          </a:bodyPr>
          <a:lstStyle/>
          <a:p>
            <a:r>
              <a:rPr lang="it-IT">
                <a:latin typeface="Consolas" panose="020B0609020204030204" pitchFamily="49" charset="0"/>
              </a:rPr>
              <a:t>Infine sono state importate ulteriori due librerie:        "</a:t>
            </a:r>
            <a:r>
              <a:rPr lang="it-IT" i="1">
                <a:solidFill>
                  <a:srgbClr val="AB3172"/>
                </a:solidFill>
                <a:latin typeface="Consolas" panose="020B0609020204030204" pitchFamily="49" charset="0"/>
              </a:rPr>
              <a:t>GDI32.DLL</a:t>
            </a:r>
            <a:r>
              <a:rPr lang="it-IT">
                <a:latin typeface="Consolas" panose="020B0609020204030204" pitchFamily="49" charset="0"/>
              </a:rPr>
              <a:t>" viene utilizzato per la manipolazione della grafica mentre       "</a:t>
            </a:r>
            <a:r>
              <a:rPr lang="it-IT" i="1">
                <a:solidFill>
                  <a:srgbClr val="7C3B90"/>
                </a:solidFill>
                <a:latin typeface="Consolas" panose="020B0609020204030204" pitchFamily="49" charset="0"/>
              </a:rPr>
              <a:t>USER32.DLL</a:t>
            </a:r>
            <a:r>
              <a:rPr lang="it-IT">
                <a:latin typeface="Consolas" panose="020B0609020204030204" pitchFamily="49" charset="0"/>
              </a:rPr>
              <a:t>" contiene i componenti per l'interfaccia utente, come bottoni e barre di scorrimento.</a:t>
            </a:r>
          </a:p>
        </p:txBody>
      </p:sp>
      <p:pic>
        <p:nvPicPr>
          <p:cNvPr id="5" name="Immagine 4">
            <a:extLst>
              <a:ext uri="{FF2B5EF4-FFF2-40B4-BE49-F238E27FC236}">
                <a16:creationId xmlns:a16="http://schemas.microsoft.com/office/drawing/2014/main" id="{9296EF56-9785-1EFE-4DEB-0B6810658EC5}"/>
              </a:ext>
            </a:extLst>
          </p:cNvPr>
          <p:cNvPicPr>
            <a:picLocks noChangeAspect="1"/>
          </p:cNvPicPr>
          <p:nvPr/>
        </p:nvPicPr>
        <p:blipFill>
          <a:blip r:embed="rId3"/>
          <a:stretch>
            <a:fillRect/>
          </a:stretch>
        </p:blipFill>
        <p:spPr>
          <a:xfrm>
            <a:off x="4556760" y="1276113"/>
            <a:ext cx="6837686" cy="2594847"/>
          </a:xfrm>
          <a:prstGeom prst="rect">
            <a:avLst/>
          </a:prstGeom>
        </p:spPr>
      </p:pic>
      <p:pic>
        <p:nvPicPr>
          <p:cNvPr id="8" name="Immagine 7">
            <a:extLst>
              <a:ext uri="{FF2B5EF4-FFF2-40B4-BE49-F238E27FC236}">
                <a16:creationId xmlns:a16="http://schemas.microsoft.com/office/drawing/2014/main" id="{D76987C3-0380-53BD-7035-A3C4607253FF}"/>
              </a:ext>
            </a:extLst>
          </p:cNvPr>
          <p:cNvPicPr>
            <a:picLocks noChangeAspect="1"/>
          </p:cNvPicPr>
          <p:nvPr/>
        </p:nvPicPr>
        <p:blipFill>
          <a:blip r:embed="rId4"/>
          <a:stretch>
            <a:fillRect/>
          </a:stretch>
        </p:blipFill>
        <p:spPr>
          <a:xfrm>
            <a:off x="4556760" y="4059525"/>
            <a:ext cx="6837686" cy="2365485"/>
          </a:xfrm>
          <a:prstGeom prst="rect">
            <a:avLst/>
          </a:prstGeom>
        </p:spPr>
      </p:pic>
    </p:spTree>
    <p:extLst>
      <p:ext uri="{BB962C8B-B14F-4D97-AF65-F5344CB8AC3E}">
        <p14:creationId xmlns:p14="http://schemas.microsoft.com/office/powerpoint/2010/main" val="3359441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a:latin typeface="Anonymous Pro" panose="02060609030202000504"/>
              </a:rPr>
              <a:t>Analisi Statica Avanzata</a:t>
            </a:r>
          </a:p>
        </p:txBody>
      </p:sp>
      <p:sp>
        <p:nvSpPr>
          <p:cNvPr id="5" name="CasellaDiTesto 4">
            <a:extLst>
              <a:ext uri="{FF2B5EF4-FFF2-40B4-BE49-F238E27FC236}">
                <a16:creationId xmlns:a16="http://schemas.microsoft.com/office/drawing/2014/main" id="{5AFECCD7-5A42-26FE-0E9C-B1748DBE8332}"/>
              </a:ext>
            </a:extLst>
          </p:cNvPr>
          <p:cNvSpPr txBox="1"/>
          <p:nvPr/>
        </p:nvSpPr>
        <p:spPr>
          <a:xfrm>
            <a:off x="2016335" y="1477565"/>
            <a:ext cx="4079665" cy="3693319"/>
          </a:xfrm>
          <a:prstGeom prst="rect">
            <a:avLst/>
          </a:prstGeom>
          <a:noFill/>
        </p:spPr>
        <p:txBody>
          <a:bodyPr wrap="square" rtlCol="0">
            <a:spAutoFit/>
          </a:bodyPr>
          <a:lstStyle/>
          <a:p>
            <a:pPr marL="285750" indent="-285750">
              <a:buFont typeface="Arial" panose="020B0604020202020204" pitchFamily="34" charset="0"/>
              <a:buChar char="•"/>
            </a:pPr>
            <a:r>
              <a:rPr lang="it-IT"/>
              <a:t>A questo punto risulta necessario approfondire l’analisi sfruttando il tool </a:t>
            </a:r>
            <a:r>
              <a:rPr lang="it-IT" b="1">
                <a:solidFill>
                  <a:srgbClr val="9A357D"/>
                </a:solidFill>
              </a:rPr>
              <a:t>IdaPro</a:t>
            </a:r>
            <a:r>
              <a:rPr lang="it-IT"/>
              <a:t>, grazie al quale  è possibile valutare tramite un processo di reverse engineering il </a:t>
            </a:r>
            <a:r>
              <a:rPr lang="it-IT" b="1">
                <a:solidFill>
                  <a:srgbClr val="6543A0"/>
                </a:solidFill>
              </a:rPr>
              <a:t>codice assembly</a:t>
            </a:r>
            <a:endParaRPr lang="it-IT"/>
          </a:p>
          <a:p>
            <a:pPr marL="285750" indent="-285750">
              <a:buFont typeface="Arial" panose="020B0604020202020204" pitchFamily="34" charset="0"/>
              <a:buChar char="•"/>
            </a:pPr>
            <a:r>
              <a:rPr lang="it-IT"/>
              <a:t>In questo modo è possibile ottenere informazioni circa il </a:t>
            </a:r>
            <a:r>
              <a:rPr lang="it-IT" b="1">
                <a:solidFill>
                  <a:srgbClr val="1C70B3"/>
                </a:solidFill>
              </a:rPr>
              <a:t>funzionamento</a:t>
            </a:r>
            <a:r>
              <a:rPr lang="it-IT"/>
              <a:t> del malware e le operazioni effettuate sul sistema</a:t>
            </a:r>
          </a:p>
        </p:txBody>
      </p:sp>
      <p:pic>
        <p:nvPicPr>
          <p:cNvPr id="4" name="Immagine 3" descr="Immagine che contiene Viso umano, dipinto, ritratto, arte&#10;&#10;Descrizione generata automaticamente">
            <a:extLst>
              <a:ext uri="{FF2B5EF4-FFF2-40B4-BE49-F238E27FC236}">
                <a16:creationId xmlns:a16="http://schemas.microsoft.com/office/drawing/2014/main" id="{B7F71730-911F-B0EF-09DB-28AB51CF3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700" y="1781175"/>
            <a:ext cx="2667000" cy="3295650"/>
          </a:xfrm>
          <a:prstGeom prst="rect">
            <a:avLst/>
          </a:prstGeom>
        </p:spPr>
      </p:pic>
    </p:spTree>
    <p:extLst>
      <p:ext uri="{BB962C8B-B14F-4D97-AF65-F5344CB8AC3E}">
        <p14:creationId xmlns:p14="http://schemas.microsoft.com/office/powerpoint/2010/main" val="4049347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a:latin typeface="Anonymous Pro" panose="02060609030202000504"/>
              </a:rPr>
              <a:t>Analisi Statica Avanzata</a:t>
            </a:r>
          </a:p>
        </p:txBody>
      </p:sp>
      <p:pic>
        <p:nvPicPr>
          <p:cNvPr id="4" name="Immagine 3">
            <a:extLst>
              <a:ext uri="{FF2B5EF4-FFF2-40B4-BE49-F238E27FC236}">
                <a16:creationId xmlns:a16="http://schemas.microsoft.com/office/drawing/2014/main" id="{78AEAA87-2A5B-412D-3A6C-BDB079C85254}"/>
              </a:ext>
            </a:extLst>
          </p:cNvPr>
          <p:cNvPicPr>
            <a:picLocks noChangeAspect="1"/>
          </p:cNvPicPr>
          <p:nvPr/>
        </p:nvPicPr>
        <p:blipFill>
          <a:blip r:embed="rId3"/>
          <a:stretch>
            <a:fillRect/>
          </a:stretch>
        </p:blipFill>
        <p:spPr>
          <a:xfrm>
            <a:off x="5044704" y="2005781"/>
            <a:ext cx="6820852" cy="3057952"/>
          </a:xfrm>
          <a:prstGeom prst="rect">
            <a:avLst/>
          </a:prstGeom>
        </p:spPr>
      </p:pic>
      <p:sp>
        <p:nvSpPr>
          <p:cNvPr id="6" name="CasellaDiTesto 5">
            <a:extLst>
              <a:ext uri="{FF2B5EF4-FFF2-40B4-BE49-F238E27FC236}">
                <a16:creationId xmlns:a16="http://schemas.microsoft.com/office/drawing/2014/main" id="{946C83A5-62F8-70CF-BA10-8547E67BA9B9}"/>
              </a:ext>
            </a:extLst>
          </p:cNvPr>
          <p:cNvSpPr txBox="1"/>
          <p:nvPr/>
        </p:nvSpPr>
        <p:spPr>
          <a:xfrm>
            <a:off x="1678305" y="2657594"/>
            <a:ext cx="2990850" cy="1754326"/>
          </a:xfrm>
          <a:prstGeom prst="rect">
            <a:avLst/>
          </a:prstGeom>
          <a:noFill/>
        </p:spPr>
        <p:txBody>
          <a:bodyPr wrap="square" rtlCol="0">
            <a:spAutoFit/>
          </a:bodyPr>
          <a:lstStyle/>
          <a:p>
            <a:r>
              <a:rPr lang="it-IT"/>
              <a:t>La prima funzione, </a:t>
            </a:r>
            <a:r>
              <a:rPr lang="it-IT" b="1" err="1">
                <a:solidFill>
                  <a:srgbClr val="AB3172"/>
                </a:solidFill>
              </a:rPr>
              <a:t>WinMain</a:t>
            </a:r>
            <a:r>
              <a:rPr lang="it-IT"/>
              <a:t>, ha il solo compito di effettuare la chiamata alla vera funzione </a:t>
            </a:r>
            <a:r>
              <a:rPr lang="it-IT" b="1">
                <a:solidFill>
                  <a:srgbClr val="6543A0"/>
                </a:solidFill>
              </a:rPr>
              <a:t>Main</a:t>
            </a:r>
            <a:r>
              <a:rPr lang="it-IT"/>
              <a:t> del malware.</a:t>
            </a:r>
          </a:p>
        </p:txBody>
      </p:sp>
    </p:spTree>
    <p:extLst>
      <p:ext uri="{BB962C8B-B14F-4D97-AF65-F5344CB8AC3E}">
        <p14:creationId xmlns:p14="http://schemas.microsoft.com/office/powerpoint/2010/main" val="1653329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ttore diritto 4">
            <a:extLst>
              <a:ext uri="{FF2B5EF4-FFF2-40B4-BE49-F238E27FC236}">
                <a16:creationId xmlns:a16="http://schemas.microsoft.com/office/drawing/2014/main" id="{E797EA7B-6E81-9F6A-17F8-9828C142E0D4}"/>
              </a:ext>
            </a:extLst>
          </p:cNvPr>
          <p:cNvCxnSpPr/>
          <p:nvPr/>
        </p:nvCxnSpPr>
        <p:spPr>
          <a:xfrm>
            <a:off x="3585029" y="2772235"/>
            <a:ext cx="5646057" cy="0"/>
          </a:xfrm>
          <a:prstGeom prst="line">
            <a:avLst/>
          </a:prstGeom>
          <a:ln w="57150">
            <a:solidFill>
              <a:srgbClr val="FFCC00"/>
            </a:solidFill>
          </a:ln>
        </p:spPr>
        <p:style>
          <a:lnRef idx="1">
            <a:schemeClr val="accent1"/>
          </a:lnRef>
          <a:fillRef idx="0">
            <a:schemeClr val="accent1"/>
          </a:fillRef>
          <a:effectRef idx="0">
            <a:schemeClr val="accent1"/>
          </a:effectRef>
          <a:fontRef idx="minor">
            <a:schemeClr val="tx1"/>
          </a:fontRef>
        </p:style>
      </p:cxnSp>
      <p:sp>
        <p:nvSpPr>
          <p:cNvPr id="11" name="Freccia a gallone 10">
            <a:extLst>
              <a:ext uri="{FF2B5EF4-FFF2-40B4-BE49-F238E27FC236}">
                <a16:creationId xmlns:a16="http://schemas.microsoft.com/office/drawing/2014/main" id="{DCD9FB17-BD2B-2B51-B414-2ABCBAD9B4F2}"/>
              </a:ext>
            </a:extLst>
          </p:cNvPr>
          <p:cNvSpPr/>
          <p:nvPr/>
        </p:nvSpPr>
        <p:spPr>
          <a:xfrm>
            <a:off x="8222419" y="2197245"/>
            <a:ext cx="2008795" cy="114334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a:t>EMOTET</a:t>
            </a:r>
          </a:p>
        </p:txBody>
      </p:sp>
      <p:sp>
        <p:nvSpPr>
          <p:cNvPr id="4" name="Freccia a gallone 3">
            <a:extLst>
              <a:ext uri="{FF2B5EF4-FFF2-40B4-BE49-F238E27FC236}">
                <a16:creationId xmlns:a16="http://schemas.microsoft.com/office/drawing/2014/main" id="{6DD79765-822D-CCB3-3071-84F9EDD87926}"/>
              </a:ext>
            </a:extLst>
          </p:cNvPr>
          <p:cNvSpPr/>
          <p:nvPr/>
        </p:nvSpPr>
        <p:spPr>
          <a:xfrm>
            <a:off x="2297672" y="2194839"/>
            <a:ext cx="2008795" cy="1143340"/>
          </a:xfrm>
          <a:prstGeom prst="chevron">
            <a:avLst/>
          </a:prstGeom>
          <a:solidFill>
            <a:srgbClr val="385DB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8" name="CasellaDiTesto 7">
            <a:extLst>
              <a:ext uri="{FF2B5EF4-FFF2-40B4-BE49-F238E27FC236}">
                <a16:creationId xmlns:a16="http://schemas.microsoft.com/office/drawing/2014/main" id="{8DEA05CA-A53B-B8DB-231C-DAEDBFD9FB94}"/>
              </a:ext>
            </a:extLst>
          </p:cNvPr>
          <p:cNvSpPr txBox="1"/>
          <p:nvPr/>
        </p:nvSpPr>
        <p:spPr>
          <a:xfrm>
            <a:off x="3049516" y="2581843"/>
            <a:ext cx="858249" cy="369332"/>
          </a:xfrm>
          <a:prstGeom prst="rect">
            <a:avLst/>
          </a:prstGeom>
          <a:noFill/>
        </p:spPr>
        <p:txBody>
          <a:bodyPr wrap="square" rtlCol="0">
            <a:spAutoFit/>
          </a:bodyPr>
          <a:lstStyle/>
          <a:p>
            <a:r>
              <a:rPr lang="it-IT" dirty="0">
                <a:latin typeface="Anonymous Pro" panose="02060609030202000504" pitchFamily="49" charset="0"/>
                <a:ea typeface="Anonymous Pro" panose="02060609030202000504" pitchFamily="49" charset="0"/>
              </a:rPr>
              <a:t>2020</a:t>
            </a:r>
          </a:p>
        </p:txBody>
      </p:sp>
      <p:sp>
        <p:nvSpPr>
          <p:cNvPr id="9" name="CasellaDiTesto 8">
            <a:extLst>
              <a:ext uri="{FF2B5EF4-FFF2-40B4-BE49-F238E27FC236}">
                <a16:creationId xmlns:a16="http://schemas.microsoft.com/office/drawing/2014/main" id="{8F0FE9EE-DE57-05F1-3DF1-BC5F270E892D}"/>
              </a:ext>
            </a:extLst>
          </p:cNvPr>
          <p:cNvSpPr txBox="1"/>
          <p:nvPr/>
        </p:nvSpPr>
        <p:spPr>
          <a:xfrm rot="10800000" flipV="1">
            <a:off x="1500246" y="3705999"/>
            <a:ext cx="3603646" cy="2308324"/>
          </a:xfrm>
          <a:prstGeom prst="rect">
            <a:avLst/>
          </a:prstGeom>
          <a:noFill/>
        </p:spPr>
        <p:txBody>
          <a:bodyPr wrap="square" rtlCol="0">
            <a:spAutoFit/>
          </a:bodyPr>
          <a:lstStyle/>
          <a:p>
            <a:pPr algn="ctr"/>
            <a:r>
              <a:rPr lang="it-IT" sz="1600">
                <a:latin typeface="Consolas" panose="020B0609020204030204" pitchFamily="49" charset="0"/>
                <a:ea typeface="Anonymous Pro" panose="02060609030202000504" pitchFamily="49" charset="0"/>
              </a:rPr>
              <a:t>Le forze dell'ordine internazionali intraprendono </a:t>
            </a:r>
            <a:r>
              <a:rPr lang="it-IT" sz="1600">
                <a:solidFill>
                  <a:srgbClr val="FFCC00"/>
                </a:solidFill>
                <a:latin typeface="Consolas" panose="020B0609020204030204" pitchFamily="49" charset="0"/>
                <a:ea typeface="Anonymous Pro" panose="02060609030202000504" pitchFamily="49" charset="0"/>
              </a:rPr>
              <a:t>operazioni concertate per smantellare </a:t>
            </a:r>
            <a:r>
              <a:rPr lang="it-IT" sz="1600">
                <a:latin typeface="Consolas" panose="020B0609020204030204" pitchFamily="49" charset="0"/>
                <a:ea typeface="Anonymous Pro" panose="02060609030202000504" pitchFamily="49" charset="0"/>
              </a:rPr>
              <a:t>Emotet. Nel gennaio 2021, viene annunciato che una coalizione globale ha preso il controllo dei server di Emotet, smantellando temporaneamente la botnet.</a:t>
            </a:r>
          </a:p>
        </p:txBody>
      </p:sp>
      <p:sp>
        <p:nvSpPr>
          <p:cNvPr id="10" name="CasellaDiTesto 9">
            <a:extLst>
              <a:ext uri="{FF2B5EF4-FFF2-40B4-BE49-F238E27FC236}">
                <a16:creationId xmlns:a16="http://schemas.microsoft.com/office/drawing/2014/main" id="{10BB0636-DDE1-E5F6-1771-31A854B9A20C}"/>
              </a:ext>
            </a:extLst>
          </p:cNvPr>
          <p:cNvSpPr txBox="1"/>
          <p:nvPr/>
        </p:nvSpPr>
        <p:spPr>
          <a:xfrm>
            <a:off x="8962897" y="2581843"/>
            <a:ext cx="803701" cy="369332"/>
          </a:xfrm>
          <a:prstGeom prst="rect">
            <a:avLst/>
          </a:prstGeom>
          <a:noFill/>
        </p:spPr>
        <p:txBody>
          <a:bodyPr wrap="square" rtlCol="0">
            <a:spAutoFit/>
          </a:bodyPr>
          <a:lstStyle/>
          <a:p>
            <a:r>
              <a:rPr lang="it-IT"/>
              <a:t>2022</a:t>
            </a:r>
          </a:p>
        </p:txBody>
      </p:sp>
      <p:sp>
        <p:nvSpPr>
          <p:cNvPr id="13" name="CasellaDiTesto 12">
            <a:extLst>
              <a:ext uri="{FF2B5EF4-FFF2-40B4-BE49-F238E27FC236}">
                <a16:creationId xmlns:a16="http://schemas.microsoft.com/office/drawing/2014/main" id="{82180B53-474A-DE08-7B5B-1E52A6BA60A8}"/>
              </a:ext>
            </a:extLst>
          </p:cNvPr>
          <p:cNvSpPr txBox="1"/>
          <p:nvPr/>
        </p:nvSpPr>
        <p:spPr>
          <a:xfrm rot="10800000" flipV="1">
            <a:off x="7288803" y="3711189"/>
            <a:ext cx="3603647" cy="2308324"/>
          </a:xfrm>
          <a:prstGeom prst="rect">
            <a:avLst/>
          </a:prstGeom>
          <a:noFill/>
        </p:spPr>
        <p:txBody>
          <a:bodyPr wrap="square" rtlCol="0">
            <a:spAutoFit/>
          </a:bodyPr>
          <a:lstStyle/>
          <a:p>
            <a:pPr algn="ctr"/>
            <a:r>
              <a:rPr lang="it-IT" sz="1600">
                <a:latin typeface="Consolas" panose="020B0609020204030204" pitchFamily="49" charset="0"/>
                <a:ea typeface="Anonymous Pro" panose="02060609030202000504" pitchFamily="49" charset="0"/>
              </a:rPr>
              <a:t>Nonostante gli sforzi delle forze dell'ordine, </a:t>
            </a:r>
            <a:r>
              <a:rPr lang="it-IT" sz="1600">
                <a:solidFill>
                  <a:srgbClr val="FFCC00"/>
                </a:solidFill>
                <a:latin typeface="Consolas" panose="020B0609020204030204" pitchFamily="49" charset="0"/>
                <a:ea typeface="Anonymous Pro" panose="02060609030202000504" pitchFamily="49" charset="0"/>
              </a:rPr>
              <a:t>Emotet torna attivo, aggiornato con nuove tecniche di evasione e diffusione.</a:t>
            </a:r>
            <a:r>
              <a:rPr lang="it-IT" sz="1600">
                <a:latin typeface="Consolas" panose="020B0609020204030204" pitchFamily="49" charset="0"/>
                <a:ea typeface="Anonymous Pro" panose="02060609030202000504" pitchFamily="49" charset="0"/>
              </a:rPr>
              <a:t> Continua a rappresentare una minaccia significativa per organizzazioni e individui in tutto il mondo.</a:t>
            </a:r>
          </a:p>
        </p:txBody>
      </p:sp>
    </p:spTree>
    <p:extLst>
      <p:ext uri="{BB962C8B-B14F-4D97-AF65-F5344CB8AC3E}">
        <p14:creationId xmlns:p14="http://schemas.microsoft.com/office/powerpoint/2010/main" val="22418640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a:latin typeface="Anonymous Pro" panose="02060609030202000504"/>
              </a:rPr>
              <a:t>Main function</a:t>
            </a:r>
          </a:p>
        </p:txBody>
      </p:sp>
      <p:sp>
        <p:nvSpPr>
          <p:cNvPr id="6" name="CasellaDiTesto 5">
            <a:extLst>
              <a:ext uri="{FF2B5EF4-FFF2-40B4-BE49-F238E27FC236}">
                <a16:creationId xmlns:a16="http://schemas.microsoft.com/office/drawing/2014/main" id="{946C83A5-62F8-70CF-BA10-8547E67BA9B9}"/>
              </a:ext>
            </a:extLst>
          </p:cNvPr>
          <p:cNvSpPr txBox="1"/>
          <p:nvPr/>
        </p:nvSpPr>
        <p:spPr>
          <a:xfrm>
            <a:off x="1514475" y="1305341"/>
            <a:ext cx="3676650" cy="4247317"/>
          </a:xfrm>
          <a:prstGeom prst="rect">
            <a:avLst/>
          </a:prstGeom>
          <a:noFill/>
        </p:spPr>
        <p:txBody>
          <a:bodyPr wrap="square" rtlCol="0">
            <a:spAutoFit/>
          </a:bodyPr>
          <a:lstStyle/>
          <a:p>
            <a:r>
              <a:rPr lang="it-IT"/>
              <a:t>Nel </a:t>
            </a:r>
            <a:r>
              <a:rPr lang="it-IT" b="1" err="1">
                <a:solidFill>
                  <a:srgbClr val="9A357D"/>
                </a:solidFill>
              </a:rPr>
              <a:t>main</a:t>
            </a:r>
            <a:r>
              <a:rPr lang="it-IT"/>
              <a:t> effettivo vengono inizialmente vengono effettuate varie operazioni tra cui:</a:t>
            </a:r>
          </a:p>
          <a:p>
            <a:pPr marL="285750" indent="-285750">
              <a:buFont typeface="Arial" panose="020B0604020202020204" pitchFamily="34" charset="0"/>
              <a:buChar char="•"/>
            </a:pPr>
            <a:r>
              <a:rPr lang="it-IT"/>
              <a:t>Una chiamata ad un ciclo for privo di interesse</a:t>
            </a:r>
          </a:p>
          <a:p>
            <a:pPr marL="285750" indent="-285750">
              <a:buFont typeface="Arial" panose="020B0604020202020204" pitchFamily="34" charset="0"/>
              <a:buChar char="•"/>
            </a:pPr>
            <a:r>
              <a:rPr lang="it-IT"/>
              <a:t>Viene creato un puntatore (</a:t>
            </a:r>
            <a:r>
              <a:rPr lang="it-IT" b="1" err="1">
                <a:solidFill>
                  <a:srgbClr val="6543A0"/>
                </a:solidFill>
              </a:rPr>
              <a:t>PuntRegOpenKey</a:t>
            </a:r>
            <a:r>
              <a:rPr lang="it-IT"/>
              <a:t>) associato ad una chiave di registro</a:t>
            </a:r>
          </a:p>
          <a:p>
            <a:pPr marL="285750" indent="-285750">
              <a:buFont typeface="Arial" panose="020B0604020202020204" pitchFamily="34" charset="0"/>
              <a:buChar char="•"/>
            </a:pPr>
            <a:r>
              <a:rPr lang="it-IT"/>
              <a:t>Viene infine chiamata la funzione "</a:t>
            </a:r>
            <a:r>
              <a:rPr lang="it-IT" b="1" err="1">
                <a:solidFill>
                  <a:srgbClr val="1C70B3"/>
                </a:solidFill>
              </a:rPr>
              <a:t>functOpenReg</a:t>
            </a:r>
            <a:r>
              <a:rPr lang="it-IT"/>
              <a:t>" che a sua volta chiama la funzione "</a:t>
            </a:r>
            <a:r>
              <a:rPr lang="it-IT" b="1" err="1">
                <a:solidFill>
                  <a:srgbClr val="0BA5E8"/>
                </a:solidFill>
              </a:rPr>
              <a:t>writeKeyValue</a:t>
            </a:r>
            <a:r>
              <a:rPr lang="it-IT"/>
              <a:t>"</a:t>
            </a:r>
          </a:p>
          <a:p>
            <a:pPr marL="285750" indent="-285750">
              <a:buFont typeface="Arial" panose="020B0604020202020204" pitchFamily="34" charset="0"/>
              <a:buChar char="•"/>
            </a:pPr>
            <a:endParaRPr lang="it-IT"/>
          </a:p>
        </p:txBody>
      </p:sp>
      <p:pic>
        <p:nvPicPr>
          <p:cNvPr id="5" name="Immagine 4">
            <a:extLst>
              <a:ext uri="{FF2B5EF4-FFF2-40B4-BE49-F238E27FC236}">
                <a16:creationId xmlns:a16="http://schemas.microsoft.com/office/drawing/2014/main" id="{2A43EBE4-3E8B-3E57-8271-9EFB5DDAC429}"/>
              </a:ext>
            </a:extLst>
          </p:cNvPr>
          <p:cNvPicPr>
            <a:picLocks noChangeAspect="1"/>
          </p:cNvPicPr>
          <p:nvPr/>
        </p:nvPicPr>
        <p:blipFill>
          <a:blip r:embed="rId3"/>
          <a:stretch>
            <a:fillRect/>
          </a:stretch>
        </p:blipFill>
        <p:spPr>
          <a:xfrm>
            <a:off x="6331055" y="1305341"/>
            <a:ext cx="2347913" cy="3690815"/>
          </a:xfrm>
          <a:prstGeom prst="rect">
            <a:avLst/>
          </a:prstGeom>
        </p:spPr>
      </p:pic>
      <p:pic>
        <p:nvPicPr>
          <p:cNvPr id="8" name="Immagine 7">
            <a:extLst>
              <a:ext uri="{FF2B5EF4-FFF2-40B4-BE49-F238E27FC236}">
                <a16:creationId xmlns:a16="http://schemas.microsoft.com/office/drawing/2014/main" id="{C95C0FAD-7927-97C6-CB57-9BE2EAA5A90A}"/>
              </a:ext>
            </a:extLst>
          </p:cNvPr>
          <p:cNvPicPr>
            <a:picLocks noChangeAspect="1"/>
          </p:cNvPicPr>
          <p:nvPr/>
        </p:nvPicPr>
        <p:blipFill>
          <a:blip r:embed="rId4"/>
          <a:stretch>
            <a:fillRect/>
          </a:stretch>
        </p:blipFill>
        <p:spPr>
          <a:xfrm>
            <a:off x="9339325" y="3849582"/>
            <a:ext cx="2114845" cy="2553056"/>
          </a:xfrm>
          <a:prstGeom prst="rect">
            <a:avLst/>
          </a:prstGeom>
        </p:spPr>
      </p:pic>
      <p:pic>
        <p:nvPicPr>
          <p:cNvPr id="14" name="Elemento grafico 13" descr="Freccia: curva oraria con riempimento a tinta unita">
            <a:extLst>
              <a:ext uri="{FF2B5EF4-FFF2-40B4-BE49-F238E27FC236}">
                <a16:creationId xmlns:a16="http://schemas.microsoft.com/office/drawing/2014/main" id="{664108A1-5FDA-7B98-3C30-DB07B2D0E1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7985262">
            <a:off x="8479580" y="4206001"/>
            <a:ext cx="914400" cy="914400"/>
          </a:xfrm>
          <a:prstGeom prst="rect">
            <a:avLst/>
          </a:prstGeom>
        </p:spPr>
      </p:pic>
    </p:spTree>
    <p:extLst>
      <p:ext uri="{BB962C8B-B14F-4D97-AF65-F5344CB8AC3E}">
        <p14:creationId xmlns:p14="http://schemas.microsoft.com/office/powerpoint/2010/main" val="2976076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sz="4400" spc="-10" err="1">
                <a:solidFill>
                  <a:srgbClr val="FFFFFF"/>
                </a:solidFill>
              </a:rPr>
              <a:t>WriteKeyValue</a:t>
            </a:r>
            <a:r>
              <a:rPr lang="it-IT" sz="4400" spc="-10">
                <a:solidFill>
                  <a:srgbClr val="FFFFFF"/>
                </a:solidFill>
              </a:rPr>
              <a:t>()</a:t>
            </a:r>
            <a:endParaRPr lang="it-IT">
              <a:latin typeface="Anonymous Pro" panose="02060609030202000504"/>
            </a:endParaRPr>
          </a:p>
        </p:txBody>
      </p:sp>
      <p:sp>
        <p:nvSpPr>
          <p:cNvPr id="6" name="CasellaDiTesto 5">
            <a:extLst>
              <a:ext uri="{FF2B5EF4-FFF2-40B4-BE49-F238E27FC236}">
                <a16:creationId xmlns:a16="http://schemas.microsoft.com/office/drawing/2014/main" id="{946C83A5-62F8-70CF-BA10-8547E67BA9B9}"/>
              </a:ext>
            </a:extLst>
          </p:cNvPr>
          <p:cNvSpPr txBox="1"/>
          <p:nvPr/>
        </p:nvSpPr>
        <p:spPr>
          <a:xfrm>
            <a:off x="1587710" y="1859339"/>
            <a:ext cx="6499015" cy="3139321"/>
          </a:xfrm>
          <a:prstGeom prst="rect">
            <a:avLst/>
          </a:prstGeom>
          <a:noFill/>
        </p:spPr>
        <p:txBody>
          <a:bodyPr wrap="square" rtlCol="0">
            <a:spAutoFit/>
          </a:bodyPr>
          <a:lstStyle/>
          <a:p>
            <a:r>
              <a:rPr lang="it-IT"/>
              <a:t>In questa funzione viene scritta la chiave del registro che si vuole aprire  nella variabile </a:t>
            </a:r>
            <a:r>
              <a:rPr lang="it-IT" b="1" err="1">
                <a:solidFill>
                  <a:srgbClr val="AB3172"/>
                </a:solidFill>
              </a:rPr>
              <a:t>KeyValue</a:t>
            </a:r>
            <a:r>
              <a:rPr lang="it-IT"/>
              <a:t>. </a:t>
            </a:r>
          </a:p>
          <a:p>
            <a:r>
              <a:rPr lang="it-IT"/>
              <a:t>In particolare seguendo le operazioni all’interno della funzione la chiave ottenuta è la seguente:</a:t>
            </a:r>
            <a:br>
              <a:rPr lang="it-IT"/>
            </a:br>
            <a:r>
              <a:rPr lang="en-US" sz="1800" b="1" spc="-20">
                <a:solidFill>
                  <a:srgbClr val="6543A0"/>
                </a:solidFill>
                <a:latin typeface="Consolas"/>
                <a:cs typeface="Consolas"/>
              </a:rPr>
              <a:t>HKEY_CLASSES_ROOT\Interface\{AA5B6A80-B834-11D0-932F-</a:t>
            </a:r>
            <a:r>
              <a:rPr lang="en-US" sz="1800" b="1" spc="-10">
                <a:solidFill>
                  <a:srgbClr val="6543A0"/>
                </a:solidFill>
                <a:latin typeface="Consolas"/>
                <a:cs typeface="Consolas"/>
              </a:rPr>
              <a:t>00A0C90DCAA9}</a:t>
            </a:r>
            <a:endParaRPr lang="en-US" sz="1800" b="1">
              <a:solidFill>
                <a:srgbClr val="6543A0"/>
              </a:solidFill>
              <a:latin typeface="Consolas"/>
              <a:cs typeface="Consolas"/>
            </a:endParaRPr>
          </a:p>
          <a:p>
            <a:r>
              <a:rPr lang="it-IT"/>
              <a:t>Questo registro viene spesso consultato dai malware controllando che il valore della chiave sia quello di default.</a:t>
            </a:r>
          </a:p>
          <a:p>
            <a:pPr marL="285750" indent="-285750">
              <a:buFont typeface="Arial" panose="020B0604020202020204" pitchFamily="34" charset="0"/>
              <a:buChar char="•"/>
            </a:pPr>
            <a:endParaRPr lang="it-IT"/>
          </a:p>
        </p:txBody>
      </p:sp>
      <p:pic>
        <p:nvPicPr>
          <p:cNvPr id="4" name="Immagine 3">
            <a:extLst>
              <a:ext uri="{FF2B5EF4-FFF2-40B4-BE49-F238E27FC236}">
                <a16:creationId xmlns:a16="http://schemas.microsoft.com/office/drawing/2014/main" id="{7E937994-63CA-9DDC-0700-9866744C678E}"/>
              </a:ext>
            </a:extLst>
          </p:cNvPr>
          <p:cNvPicPr>
            <a:picLocks noChangeAspect="1"/>
          </p:cNvPicPr>
          <p:nvPr/>
        </p:nvPicPr>
        <p:blipFill>
          <a:blip r:embed="rId3"/>
          <a:stretch>
            <a:fillRect/>
          </a:stretch>
        </p:blipFill>
        <p:spPr>
          <a:xfrm>
            <a:off x="8900070" y="1230571"/>
            <a:ext cx="2025105" cy="5299463"/>
          </a:xfrm>
          <a:prstGeom prst="rect">
            <a:avLst/>
          </a:prstGeom>
        </p:spPr>
      </p:pic>
    </p:spTree>
    <p:extLst>
      <p:ext uri="{BB962C8B-B14F-4D97-AF65-F5344CB8AC3E}">
        <p14:creationId xmlns:p14="http://schemas.microsoft.com/office/powerpoint/2010/main" val="3716863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sz="4400" spc="-25" err="1">
                <a:solidFill>
                  <a:srgbClr val="FFFFFF"/>
                </a:solidFill>
              </a:rPr>
              <a:t>CallRegOpenKey</a:t>
            </a:r>
            <a:r>
              <a:rPr lang="it-IT" sz="4400" spc="-25">
                <a:solidFill>
                  <a:srgbClr val="FFFFFF"/>
                </a:solidFill>
              </a:rPr>
              <a:t>()</a:t>
            </a:r>
            <a:endParaRPr lang="it-IT">
              <a:latin typeface="Anonymous Pro" panose="02060609030202000504"/>
            </a:endParaRPr>
          </a:p>
        </p:txBody>
      </p:sp>
      <p:pic>
        <p:nvPicPr>
          <p:cNvPr id="5" name="Immagine 4">
            <a:extLst>
              <a:ext uri="{FF2B5EF4-FFF2-40B4-BE49-F238E27FC236}">
                <a16:creationId xmlns:a16="http://schemas.microsoft.com/office/drawing/2014/main" id="{CDF42D9C-0CFC-96DB-E887-EED3EA0AECF4}"/>
              </a:ext>
            </a:extLst>
          </p:cNvPr>
          <p:cNvPicPr>
            <a:picLocks noChangeAspect="1"/>
          </p:cNvPicPr>
          <p:nvPr/>
        </p:nvPicPr>
        <p:blipFill>
          <a:blip r:embed="rId3"/>
          <a:stretch>
            <a:fillRect/>
          </a:stretch>
        </p:blipFill>
        <p:spPr>
          <a:xfrm>
            <a:off x="7543799" y="1450999"/>
            <a:ext cx="4205655" cy="5118275"/>
          </a:xfrm>
          <a:prstGeom prst="rect">
            <a:avLst/>
          </a:prstGeom>
        </p:spPr>
      </p:pic>
      <p:sp>
        <p:nvSpPr>
          <p:cNvPr id="11" name="CasellaDiTesto 10">
            <a:extLst>
              <a:ext uri="{FF2B5EF4-FFF2-40B4-BE49-F238E27FC236}">
                <a16:creationId xmlns:a16="http://schemas.microsoft.com/office/drawing/2014/main" id="{D9F64A6A-BAB2-FDA7-0A14-93B638A894A5}"/>
              </a:ext>
            </a:extLst>
          </p:cNvPr>
          <p:cNvSpPr txBox="1"/>
          <p:nvPr/>
        </p:nvSpPr>
        <p:spPr>
          <a:xfrm>
            <a:off x="1585086" y="1450999"/>
            <a:ext cx="5454774" cy="4801314"/>
          </a:xfrm>
          <a:prstGeom prst="rect">
            <a:avLst/>
          </a:prstGeom>
          <a:noFill/>
        </p:spPr>
        <p:txBody>
          <a:bodyPr wrap="square" rtlCol="0">
            <a:spAutoFit/>
          </a:bodyPr>
          <a:lstStyle/>
          <a:p>
            <a:endParaRPr lang="it-IT"/>
          </a:p>
          <a:p>
            <a:r>
              <a:rPr lang="it-IT"/>
              <a:t>Dopo aver eseguito la subroutine </a:t>
            </a:r>
            <a:r>
              <a:rPr lang="it-IT" b="1" err="1">
                <a:solidFill>
                  <a:srgbClr val="AB3172"/>
                </a:solidFill>
              </a:rPr>
              <a:t>WriteKeyValue</a:t>
            </a:r>
            <a:r>
              <a:rPr lang="it-IT" b="1">
                <a:solidFill>
                  <a:srgbClr val="AB3172"/>
                </a:solidFill>
              </a:rPr>
              <a:t>(), </a:t>
            </a:r>
            <a:r>
              <a:rPr lang="it-IT"/>
              <a:t>passiamo ad analizzare la subroutine </a:t>
            </a:r>
            <a:r>
              <a:rPr lang="it-IT" err="1">
                <a:solidFill>
                  <a:srgbClr val="6543A0"/>
                </a:solidFill>
              </a:rPr>
              <a:t>CallRegOpenKey</a:t>
            </a:r>
            <a:r>
              <a:rPr lang="it-IT">
                <a:solidFill>
                  <a:srgbClr val="6543A0"/>
                </a:solidFill>
              </a:rPr>
              <a:t>()</a:t>
            </a:r>
            <a:r>
              <a:rPr lang="it-IT"/>
              <a:t>. Qui, finalmente, viene chiamata la funzione </a:t>
            </a:r>
            <a:r>
              <a:rPr lang="it-IT" err="1">
                <a:solidFill>
                  <a:srgbClr val="1C70B3"/>
                </a:solidFill>
              </a:rPr>
              <a:t>RegOpenKey</a:t>
            </a:r>
            <a:r>
              <a:rPr lang="it-IT">
                <a:solidFill>
                  <a:srgbClr val="1C70B3"/>
                </a:solidFill>
              </a:rPr>
              <a:t>() </a:t>
            </a:r>
            <a:r>
              <a:rPr lang="it-IT"/>
              <a:t>con la chiave individuata precedentemente.</a:t>
            </a:r>
          </a:p>
          <a:p>
            <a:endParaRPr lang="it-IT"/>
          </a:p>
          <a:p>
            <a:r>
              <a:rPr lang="it-IT"/>
              <a:t>Nella struttura della subroutine, notiamo un'istruzione condizionale </a:t>
            </a:r>
            <a:r>
              <a:rPr lang="it-IT">
                <a:solidFill>
                  <a:srgbClr val="FFFF00"/>
                </a:solidFill>
              </a:rPr>
              <a:t>if</a:t>
            </a:r>
            <a:r>
              <a:rPr lang="it-IT"/>
              <a:t> che controlla il valore di ritorno della funzione </a:t>
            </a:r>
            <a:r>
              <a:rPr lang="it-IT" err="1">
                <a:solidFill>
                  <a:srgbClr val="0BA5E8"/>
                </a:solidFill>
              </a:rPr>
              <a:t>RegOpenKey</a:t>
            </a:r>
            <a:r>
              <a:rPr lang="it-IT">
                <a:solidFill>
                  <a:srgbClr val="0BA5E8"/>
                </a:solidFill>
              </a:rPr>
              <a:t>()</a:t>
            </a:r>
            <a:r>
              <a:rPr lang="it-IT"/>
              <a:t>. Se questa ha avuto successo, il flusso ritorna normalmente; altrimenti, se la funzione ha fallito, il programma entra in un ciclo </a:t>
            </a:r>
            <a:r>
              <a:rPr lang="it-IT">
                <a:solidFill>
                  <a:srgbClr val="FFFF00"/>
                </a:solidFill>
              </a:rPr>
              <a:t>while(1)</a:t>
            </a:r>
            <a:r>
              <a:rPr lang="it-IT"/>
              <a:t> infinito che blocca ulteriori progressi nell'esecuzione.</a:t>
            </a:r>
          </a:p>
        </p:txBody>
      </p:sp>
    </p:spTree>
    <p:extLst>
      <p:ext uri="{BB962C8B-B14F-4D97-AF65-F5344CB8AC3E}">
        <p14:creationId xmlns:p14="http://schemas.microsoft.com/office/powerpoint/2010/main" val="2998776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sz="4400" spc="-20">
                <a:solidFill>
                  <a:srgbClr val="FFFFFF"/>
                </a:solidFill>
              </a:rPr>
              <a:t>Main function</a:t>
            </a:r>
            <a:endParaRPr lang="it-IT">
              <a:latin typeface="Anonymous Pro" panose="02060609030202000504"/>
            </a:endParaRPr>
          </a:p>
        </p:txBody>
      </p:sp>
      <p:sp>
        <p:nvSpPr>
          <p:cNvPr id="6" name="CasellaDiTesto 5">
            <a:extLst>
              <a:ext uri="{FF2B5EF4-FFF2-40B4-BE49-F238E27FC236}">
                <a16:creationId xmlns:a16="http://schemas.microsoft.com/office/drawing/2014/main" id="{83B0B978-6940-0B96-F1CF-D38556F4EA18}"/>
              </a:ext>
            </a:extLst>
          </p:cNvPr>
          <p:cNvSpPr txBox="1"/>
          <p:nvPr/>
        </p:nvSpPr>
        <p:spPr>
          <a:xfrm>
            <a:off x="1700463" y="1960656"/>
            <a:ext cx="4395537" cy="2031325"/>
          </a:xfrm>
          <a:prstGeom prst="rect">
            <a:avLst/>
          </a:prstGeom>
          <a:noFill/>
        </p:spPr>
        <p:txBody>
          <a:bodyPr wrap="square" rtlCol="0">
            <a:spAutoFit/>
          </a:bodyPr>
          <a:lstStyle/>
          <a:p>
            <a:r>
              <a:rPr lang="it-IT"/>
              <a:t>Tornando al punto di partenza nel </a:t>
            </a:r>
            <a:r>
              <a:rPr lang="it-IT" err="1">
                <a:solidFill>
                  <a:srgbClr val="AB3172"/>
                </a:solidFill>
              </a:rPr>
              <a:t>Main</a:t>
            </a:r>
            <a:r>
              <a:rPr lang="it-IT"/>
              <a:t>, viene memorizzato l'indirizzo della funzione </a:t>
            </a:r>
            <a:r>
              <a:rPr lang="it-IT" err="1">
                <a:solidFill>
                  <a:srgbClr val="7C3B90"/>
                </a:solidFill>
              </a:rPr>
              <a:t>RegQueryValueExA</a:t>
            </a:r>
            <a:r>
              <a:rPr lang="it-IT">
                <a:solidFill>
                  <a:srgbClr val="7C3B90"/>
                </a:solidFill>
              </a:rPr>
              <a:t>() </a:t>
            </a:r>
            <a:r>
              <a:rPr lang="it-IT"/>
              <a:t>in una variabile e successivamente viene chiamata la funzione </a:t>
            </a:r>
            <a:r>
              <a:rPr lang="it-IT" err="1">
                <a:solidFill>
                  <a:srgbClr val="1C70B3"/>
                </a:solidFill>
              </a:rPr>
              <a:t>getRegValue</a:t>
            </a:r>
            <a:r>
              <a:rPr lang="it-IT">
                <a:solidFill>
                  <a:srgbClr val="1C70B3"/>
                </a:solidFill>
              </a:rPr>
              <a:t>()</a:t>
            </a:r>
          </a:p>
        </p:txBody>
      </p:sp>
      <p:pic>
        <p:nvPicPr>
          <p:cNvPr id="8" name="Immagine 7">
            <a:extLst>
              <a:ext uri="{FF2B5EF4-FFF2-40B4-BE49-F238E27FC236}">
                <a16:creationId xmlns:a16="http://schemas.microsoft.com/office/drawing/2014/main" id="{E4B30E01-6CAE-46F6-B3F3-2A5F7149CC4B}"/>
              </a:ext>
            </a:extLst>
          </p:cNvPr>
          <p:cNvPicPr>
            <a:picLocks noChangeAspect="1"/>
          </p:cNvPicPr>
          <p:nvPr/>
        </p:nvPicPr>
        <p:blipFill>
          <a:blip r:embed="rId3"/>
          <a:stretch>
            <a:fillRect/>
          </a:stretch>
        </p:blipFill>
        <p:spPr>
          <a:xfrm>
            <a:off x="7218962" y="1960656"/>
            <a:ext cx="3385328" cy="2846439"/>
          </a:xfrm>
          <a:prstGeom prst="rect">
            <a:avLst/>
          </a:prstGeom>
        </p:spPr>
      </p:pic>
    </p:spTree>
    <p:extLst>
      <p:ext uri="{BB962C8B-B14F-4D97-AF65-F5344CB8AC3E}">
        <p14:creationId xmlns:p14="http://schemas.microsoft.com/office/powerpoint/2010/main" val="24187206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sz="4400" spc="-20" err="1">
                <a:solidFill>
                  <a:srgbClr val="FFFFFF"/>
                </a:solidFill>
              </a:rPr>
              <a:t>GetRegValue</a:t>
            </a:r>
            <a:r>
              <a:rPr lang="it-IT" sz="4400" spc="-20">
                <a:solidFill>
                  <a:srgbClr val="FFFFFF"/>
                </a:solidFill>
              </a:rPr>
              <a:t>()</a:t>
            </a:r>
            <a:endParaRPr lang="it-IT">
              <a:latin typeface="Anonymous Pro" panose="02060609030202000504"/>
            </a:endParaRPr>
          </a:p>
        </p:txBody>
      </p:sp>
      <p:pic>
        <p:nvPicPr>
          <p:cNvPr id="4" name="Immagine 3">
            <a:extLst>
              <a:ext uri="{FF2B5EF4-FFF2-40B4-BE49-F238E27FC236}">
                <a16:creationId xmlns:a16="http://schemas.microsoft.com/office/drawing/2014/main" id="{46A4DC57-98F8-7887-EA79-FB76E39D208A}"/>
              </a:ext>
            </a:extLst>
          </p:cNvPr>
          <p:cNvPicPr>
            <a:picLocks noChangeAspect="1"/>
          </p:cNvPicPr>
          <p:nvPr/>
        </p:nvPicPr>
        <p:blipFill>
          <a:blip r:embed="rId3"/>
          <a:stretch>
            <a:fillRect/>
          </a:stretch>
        </p:blipFill>
        <p:spPr>
          <a:xfrm>
            <a:off x="7035934" y="1487321"/>
            <a:ext cx="4351777" cy="4915317"/>
          </a:xfrm>
          <a:prstGeom prst="rect">
            <a:avLst/>
          </a:prstGeom>
        </p:spPr>
      </p:pic>
      <p:sp>
        <p:nvSpPr>
          <p:cNvPr id="3" name="CasellaDiTesto 2">
            <a:extLst>
              <a:ext uri="{FF2B5EF4-FFF2-40B4-BE49-F238E27FC236}">
                <a16:creationId xmlns:a16="http://schemas.microsoft.com/office/drawing/2014/main" id="{FC10F8CB-9DF8-0508-CA7A-AE70FC1C062A}"/>
              </a:ext>
            </a:extLst>
          </p:cNvPr>
          <p:cNvSpPr txBox="1"/>
          <p:nvPr/>
        </p:nvSpPr>
        <p:spPr>
          <a:xfrm>
            <a:off x="1587710" y="2266897"/>
            <a:ext cx="5005137" cy="2585323"/>
          </a:xfrm>
          <a:prstGeom prst="rect">
            <a:avLst/>
          </a:prstGeom>
          <a:noFill/>
        </p:spPr>
        <p:txBody>
          <a:bodyPr wrap="square" rtlCol="0">
            <a:spAutoFit/>
          </a:bodyPr>
          <a:lstStyle/>
          <a:p>
            <a:r>
              <a:rPr lang="it-IT"/>
              <a:t>Dopo aver acquisito l'handle del processo corrente, entriamo in un ciclo </a:t>
            </a:r>
            <a:r>
              <a:rPr lang="it-IT">
                <a:solidFill>
                  <a:srgbClr val="AB3172"/>
                </a:solidFill>
              </a:rPr>
              <a:t>while()</a:t>
            </a:r>
            <a:r>
              <a:rPr lang="it-IT"/>
              <a:t> in cui la funzione si richiama in modo ricorsivo fintanto che la chiamata alla funzione </a:t>
            </a:r>
            <a:r>
              <a:rPr lang="it-IT" err="1">
                <a:solidFill>
                  <a:srgbClr val="7C3B90"/>
                </a:solidFill>
              </a:rPr>
              <a:t>RegQueryValueExA</a:t>
            </a:r>
            <a:r>
              <a:rPr lang="it-IT"/>
              <a:t> restituisce un risultato valido, consentendo così la lettura delle varie chiavi di registro.</a:t>
            </a:r>
          </a:p>
        </p:txBody>
      </p:sp>
    </p:spTree>
    <p:extLst>
      <p:ext uri="{BB962C8B-B14F-4D97-AF65-F5344CB8AC3E}">
        <p14:creationId xmlns:p14="http://schemas.microsoft.com/office/powerpoint/2010/main" val="2252524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FC10F8CB-9DF8-0508-CA7A-AE70FC1C062A}"/>
              </a:ext>
            </a:extLst>
          </p:cNvPr>
          <p:cNvSpPr txBox="1"/>
          <p:nvPr/>
        </p:nvSpPr>
        <p:spPr>
          <a:xfrm>
            <a:off x="1587710" y="1712899"/>
            <a:ext cx="5005137" cy="3139321"/>
          </a:xfrm>
          <a:prstGeom prst="rect">
            <a:avLst/>
          </a:prstGeom>
          <a:noFill/>
        </p:spPr>
        <p:txBody>
          <a:bodyPr wrap="square" rtlCol="0">
            <a:spAutoFit/>
          </a:bodyPr>
          <a:lstStyle/>
          <a:p>
            <a:r>
              <a:rPr lang="it-IT"/>
              <a:t>Successivamente, viene verificato se il valore letto è corretto e contiene la lettera "</a:t>
            </a:r>
            <a:r>
              <a:rPr lang="it-IT">
                <a:solidFill>
                  <a:srgbClr val="AB3172"/>
                </a:solidFill>
              </a:rPr>
              <a:t>t</a:t>
            </a:r>
            <a:r>
              <a:rPr lang="it-IT"/>
              <a:t>" in una posizione specifica. Se la condizione è soddisfatta, un indirizzo di memoria viene memorizzato in </a:t>
            </a:r>
            <a:r>
              <a:rPr lang="it-IT" err="1">
                <a:solidFill>
                  <a:srgbClr val="7C3B90"/>
                </a:solidFill>
              </a:rPr>
              <a:t>puntUnknownRegion</a:t>
            </a:r>
            <a:r>
              <a:rPr lang="it-IT"/>
              <a:t>. Poi, vengono eseguiti ulteriori controlli su segmenti e porzioni di memoria, per poi restituire il puntatore precedentemente impostato.</a:t>
            </a:r>
          </a:p>
        </p:txBody>
      </p:sp>
      <p:pic>
        <p:nvPicPr>
          <p:cNvPr id="7" name="Immagine 6">
            <a:extLst>
              <a:ext uri="{FF2B5EF4-FFF2-40B4-BE49-F238E27FC236}">
                <a16:creationId xmlns:a16="http://schemas.microsoft.com/office/drawing/2014/main" id="{3EC90752-1934-BC29-C76B-1F37408EF9E9}"/>
              </a:ext>
            </a:extLst>
          </p:cNvPr>
          <p:cNvPicPr>
            <a:picLocks noChangeAspect="1"/>
          </p:cNvPicPr>
          <p:nvPr/>
        </p:nvPicPr>
        <p:blipFill>
          <a:blip r:embed="rId3"/>
          <a:stretch>
            <a:fillRect/>
          </a:stretch>
        </p:blipFill>
        <p:spPr>
          <a:xfrm>
            <a:off x="7695077" y="1717770"/>
            <a:ext cx="3849433" cy="4299541"/>
          </a:xfrm>
          <a:prstGeom prst="rect">
            <a:avLst/>
          </a:prstGeom>
        </p:spPr>
      </p:pic>
      <p:sp>
        <p:nvSpPr>
          <p:cNvPr id="8" name="Titolo 1">
            <a:extLst>
              <a:ext uri="{FF2B5EF4-FFF2-40B4-BE49-F238E27FC236}">
                <a16:creationId xmlns:a16="http://schemas.microsoft.com/office/drawing/2014/main" id="{31650ABF-FBB2-E61D-AF79-6C8B5B601370}"/>
              </a:ext>
            </a:extLst>
          </p:cNvPr>
          <p:cNvSpPr>
            <a:spLocks noGrp="1"/>
          </p:cNvSpPr>
          <p:nvPr>
            <p:ph type="title"/>
          </p:nvPr>
        </p:nvSpPr>
        <p:spPr>
          <a:xfrm>
            <a:off x="1587710" y="455362"/>
            <a:ext cx="9486690" cy="1550419"/>
          </a:xfrm>
        </p:spPr>
        <p:txBody>
          <a:bodyPr/>
          <a:lstStyle/>
          <a:p>
            <a:pPr algn="ctr"/>
            <a:r>
              <a:rPr lang="it-IT" sz="4400" spc="-20" err="1">
                <a:solidFill>
                  <a:srgbClr val="FFFFFF"/>
                </a:solidFill>
              </a:rPr>
              <a:t>GetRegValue</a:t>
            </a:r>
            <a:r>
              <a:rPr lang="it-IT" sz="4400" spc="-20">
                <a:solidFill>
                  <a:srgbClr val="FFFFFF"/>
                </a:solidFill>
              </a:rPr>
              <a:t>()</a:t>
            </a:r>
            <a:endParaRPr lang="it-IT">
              <a:latin typeface="Anonymous Pro" panose="02060609030202000504"/>
            </a:endParaRPr>
          </a:p>
        </p:txBody>
      </p:sp>
    </p:spTree>
    <p:extLst>
      <p:ext uri="{BB962C8B-B14F-4D97-AF65-F5344CB8AC3E}">
        <p14:creationId xmlns:p14="http://schemas.microsoft.com/office/powerpoint/2010/main" val="623171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FC10F8CB-9DF8-0508-CA7A-AE70FC1C062A}"/>
              </a:ext>
            </a:extLst>
          </p:cNvPr>
          <p:cNvSpPr txBox="1"/>
          <p:nvPr/>
        </p:nvSpPr>
        <p:spPr>
          <a:xfrm>
            <a:off x="1587710" y="1318740"/>
            <a:ext cx="5637257" cy="4801314"/>
          </a:xfrm>
          <a:prstGeom prst="rect">
            <a:avLst/>
          </a:prstGeom>
          <a:noFill/>
        </p:spPr>
        <p:txBody>
          <a:bodyPr wrap="square" rtlCol="0">
            <a:spAutoFit/>
          </a:bodyPr>
          <a:lstStyle/>
          <a:p>
            <a:r>
              <a:rPr lang="it-IT"/>
              <a:t>Tornando al </a:t>
            </a:r>
            <a:r>
              <a:rPr lang="it-IT" err="1"/>
              <a:t>main</a:t>
            </a:r>
            <a:r>
              <a:rPr lang="it-IT"/>
              <a:t> viene quindi chiamata la funzione </a:t>
            </a:r>
            <a:r>
              <a:rPr lang="it-IT" spc="-20" err="1">
                <a:solidFill>
                  <a:srgbClr val="AB3172"/>
                </a:solidFill>
              </a:rPr>
              <a:t>L</a:t>
            </a:r>
            <a:r>
              <a:rPr lang="it-IT" sz="1800" spc="-20" err="1">
                <a:solidFill>
                  <a:srgbClr val="AB3172"/>
                </a:solidFill>
              </a:rPr>
              <a:t>oadRetrVirtualAlloc</a:t>
            </a:r>
            <a:r>
              <a:rPr lang="it-IT" sz="1800" spc="-20">
                <a:solidFill>
                  <a:srgbClr val="AB3172"/>
                </a:solidFill>
              </a:rPr>
              <a:t>() </a:t>
            </a:r>
            <a:r>
              <a:rPr lang="it-IT" sz="1800" spc="-20">
                <a:solidFill>
                  <a:srgbClr val="FFFFFF"/>
                </a:solidFill>
              </a:rPr>
              <a:t>al cui interno</a:t>
            </a:r>
            <a:r>
              <a:rPr lang="it-IT"/>
              <a:t> troviamo un ciclo for che incrementa la variabile </a:t>
            </a:r>
            <a:r>
              <a:rPr lang="it-IT">
                <a:solidFill>
                  <a:srgbClr val="7C3B90"/>
                </a:solidFill>
              </a:rPr>
              <a:t>VAR_344444443</a:t>
            </a:r>
            <a:r>
              <a:rPr lang="it-IT"/>
              <a:t> fino a raggiungere un valore soglia. Superato questo valore, viene eseguito il ramo di destra, in cui la libreria kernel32 viene caricata nello spazio di indirizzamento del processo tramite la funzione </a:t>
            </a:r>
            <a:r>
              <a:rPr lang="it-IT" err="1">
                <a:solidFill>
                  <a:srgbClr val="1C70B3"/>
                </a:solidFill>
              </a:rPr>
              <a:t>LoadLibraryA</a:t>
            </a:r>
            <a:r>
              <a:rPr lang="it-IT">
                <a:solidFill>
                  <a:srgbClr val="1C70B3"/>
                </a:solidFill>
              </a:rPr>
              <a:t>()</a:t>
            </a:r>
            <a:r>
              <a:rPr lang="it-IT"/>
              <a:t>.</a:t>
            </a:r>
          </a:p>
          <a:p>
            <a:endParaRPr lang="it-IT"/>
          </a:p>
          <a:p>
            <a:r>
              <a:rPr lang="it-IT"/>
              <a:t>Successivamente, tramite </a:t>
            </a:r>
            <a:r>
              <a:rPr lang="it-IT" err="1">
                <a:solidFill>
                  <a:srgbClr val="0BA5E8"/>
                </a:solidFill>
              </a:rPr>
              <a:t>GetProcAddress</a:t>
            </a:r>
            <a:r>
              <a:rPr lang="it-IT">
                <a:solidFill>
                  <a:srgbClr val="0BA5E8"/>
                </a:solidFill>
              </a:rPr>
              <a:t>()</a:t>
            </a:r>
            <a:r>
              <a:rPr lang="it-IT"/>
              <a:t>, otteniamo l'indirizzo di memoria dell'implementazione della funzione </a:t>
            </a:r>
            <a:r>
              <a:rPr lang="it-IT" err="1">
                <a:solidFill>
                  <a:srgbClr val="AB3172"/>
                </a:solidFill>
              </a:rPr>
              <a:t>VirtualAllocEx</a:t>
            </a:r>
            <a:r>
              <a:rPr lang="it-IT">
                <a:solidFill>
                  <a:srgbClr val="AB3172"/>
                </a:solidFill>
              </a:rPr>
              <a:t>()</a:t>
            </a:r>
            <a:r>
              <a:rPr lang="it-IT"/>
              <a:t>, il cui puntatore viene memorizzato in una variabile. Infine, viene chiamata la funzione </a:t>
            </a:r>
            <a:r>
              <a:rPr lang="it-IT" err="1">
                <a:solidFill>
                  <a:srgbClr val="7C3B90"/>
                </a:solidFill>
              </a:rPr>
              <a:t>useVirtualAlloc</a:t>
            </a:r>
            <a:r>
              <a:rPr lang="it-IT">
                <a:solidFill>
                  <a:srgbClr val="7C3B90"/>
                </a:solidFill>
              </a:rPr>
              <a:t>()</a:t>
            </a:r>
            <a:r>
              <a:rPr lang="it-IT"/>
              <a:t>.</a:t>
            </a:r>
          </a:p>
        </p:txBody>
      </p:sp>
      <p:sp>
        <p:nvSpPr>
          <p:cNvPr id="8" name="Titolo 1">
            <a:extLst>
              <a:ext uri="{FF2B5EF4-FFF2-40B4-BE49-F238E27FC236}">
                <a16:creationId xmlns:a16="http://schemas.microsoft.com/office/drawing/2014/main" id="{31650ABF-FBB2-E61D-AF79-6C8B5B601370}"/>
              </a:ext>
            </a:extLst>
          </p:cNvPr>
          <p:cNvSpPr>
            <a:spLocks noGrp="1"/>
          </p:cNvSpPr>
          <p:nvPr>
            <p:ph type="title"/>
          </p:nvPr>
        </p:nvSpPr>
        <p:spPr>
          <a:xfrm>
            <a:off x="1587710" y="455363"/>
            <a:ext cx="9486690" cy="863378"/>
          </a:xfrm>
        </p:spPr>
        <p:txBody>
          <a:bodyPr/>
          <a:lstStyle/>
          <a:p>
            <a:pPr algn="ctr"/>
            <a:r>
              <a:rPr lang="it-IT" spc="-20" err="1">
                <a:solidFill>
                  <a:srgbClr val="FFFFFF"/>
                </a:solidFill>
              </a:rPr>
              <a:t>L</a:t>
            </a:r>
            <a:r>
              <a:rPr lang="it-IT" sz="4400" spc="-20" err="1">
                <a:solidFill>
                  <a:srgbClr val="FFFFFF"/>
                </a:solidFill>
              </a:rPr>
              <a:t>oadRetrVirtualAlloc</a:t>
            </a:r>
            <a:r>
              <a:rPr lang="it-IT" sz="4400" spc="-20">
                <a:solidFill>
                  <a:srgbClr val="FFFFFF"/>
                </a:solidFill>
              </a:rPr>
              <a:t>()</a:t>
            </a:r>
            <a:endParaRPr lang="it-IT">
              <a:latin typeface="Anonymous Pro" panose="02060609030202000504"/>
            </a:endParaRPr>
          </a:p>
        </p:txBody>
      </p:sp>
      <p:pic>
        <p:nvPicPr>
          <p:cNvPr id="4" name="Immagine 3">
            <a:extLst>
              <a:ext uri="{FF2B5EF4-FFF2-40B4-BE49-F238E27FC236}">
                <a16:creationId xmlns:a16="http://schemas.microsoft.com/office/drawing/2014/main" id="{A1B9C0FE-038D-8119-849D-C783175A9E9E}"/>
              </a:ext>
            </a:extLst>
          </p:cNvPr>
          <p:cNvPicPr>
            <a:picLocks noChangeAspect="1"/>
          </p:cNvPicPr>
          <p:nvPr/>
        </p:nvPicPr>
        <p:blipFill>
          <a:blip r:embed="rId3"/>
          <a:stretch>
            <a:fillRect/>
          </a:stretch>
        </p:blipFill>
        <p:spPr>
          <a:xfrm>
            <a:off x="7315200" y="1318740"/>
            <a:ext cx="4252612" cy="5083898"/>
          </a:xfrm>
          <a:prstGeom prst="rect">
            <a:avLst/>
          </a:prstGeom>
        </p:spPr>
      </p:pic>
    </p:spTree>
    <p:extLst>
      <p:ext uri="{BB962C8B-B14F-4D97-AF65-F5344CB8AC3E}">
        <p14:creationId xmlns:p14="http://schemas.microsoft.com/office/powerpoint/2010/main" val="4228410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FC10F8CB-9DF8-0508-CA7A-AE70FC1C062A}"/>
              </a:ext>
            </a:extLst>
          </p:cNvPr>
          <p:cNvSpPr txBox="1"/>
          <p:nvPr/>
        </p:nvSpPr>
        <p:spPr>
          <a:xfrm>
            <a:off x="1732089" y="1543329"/>
            <a:ext cx="5637257" cy="4247317"/>
          </a:xfrm>
          <a:prstGeom prst="rect">
            <a:avLst/>
          </a:prstGeom>
          <a:noFill/>
        </p:spPr>
        <p:txBody>
          <a:bodyPr wrap="square" rtlCol="0">
            <a:spAutoFit/>
          </a:bodyPr>
          <a:lstStyle/>
          <a:p>
            <a:r>
              <a:rPr lang="it-IT"/>
              <a:t>Successivamente viene chiamata la funzione </a:t>
            </a:r>
            <a:r>
              <a:rPr lang="it-IT">
                <a:latin typeface="Consolas" panose="020B0609020204030204" pitchFamily="49" charset="0"/>
              </a:rPr>
              <a:t>"</a:t>
            </a:r>
            <a:r>
              <a:rPr lang="it-IT" err="1">
                <a:solidFill>
                  <a:srgbClr val="AB3172"/>
                </a:solidFill>
              </a:rPr>
              <a:t>VirtualAlloc</a:t>
            </a:r>
            <a:r>
              <a:rPr lang="it-IT">
                <a:solidFill>
                  <a:srgbClr val="AB3172"/>
                </a:solidFill>
              </a:rPr>
              <a:t>()</a:t>
            </a:r>
            <a:r>
              <a:rPr lang="it-IT">
                <a:latin typeface="Consolas" panose="020B0609020204030204" pitchFamily="49" charset="0"/>
              </a:rPr>
              <a:t>"</a:t>
            </a:r>
            <a:r>
              <a:rPr lang="it-IT"/>
              <a:t>, spesso impiegata dai malware per allocare un'area di memoria nello spazio del processo corrente. Questa memoria viene solitamente utilizzata per scrivere il vero malware, che potrebbe essere cifrato in alcune sezioni del file originale.</a:t>
            </a:r>
          </a:p>
          <a:p>
            <a:endParaRPr lang="it-IT"/>
          </a:p>
          <a:p>
            <a:r>
              <a:rPr lang="it-IT"/>
              <a:t>Il valore di ritorno della funzione, ovvero l'indirizzo base della regione allocata, viene memorizzato in una variabile specifica. Inoltre, viene salvata una versione incrementata di questo indirizzo in un'altra variabile.</a:t>
            </a:r>
          </a:p>
        </p:txBody>
      </p:sp>
      <p:sp>
        <p:nvSpPr>
          <p:cNvPr id="8" name="Titolo 1">
            <a:extLst>
              <a:ext uri="{FF2B5EF4-FFF2-40B4-BE49-F238E27FC236}">
                <a16:creationId xmlns:a16="http://schemas.microsoft.com/office/drawing/2014/main" id="{31650ABF-FBB2-E61D-AF79-6C8B5B601370}"/>
              </a:ext>
            </a:extLst>
          </p:cNvPr>
          <p:cNvSpPr>
            <a:spLocks noGrp="1"/>
          </p:cNvSpPr>
          <p:nvPr>
            <p:ph type="title"/>
          </p:nvPr>
        </p:nvSpPr>
        <p:spPr>
          <a:xfrm>
            <a:off x="1587710" y="455362"/>
            <a:ext cx="9486690" cy="1550419"/>
          </a:xfrm>
        </p:spPr>
        <p:txBody>
          <a:bodyPr/>
          <a:lstStyle/>
          <a:p>
            <a:pPr algn="ctr"/>
            <a:r>
              <a:rPr lang="it-IT" sz="4400" spc="-10" err="1">
                <a:solidFill>
                  <a:srgbClr val="FFFFFF"/>
                </a:solidFill>
              </a:rPr>
              <a:t>UseVirtualAlloc</a:t>
            </a:r>
            <a:r>
              <a:rPr lang="it-IT" sz="4400" spc="-10">
                <a:solidFill>
                  <a:srgbClr val="FFFFFF"/>
                </a:solidFill>
              </a:rPr>
              <a:t>()</a:t>
            </a:r>
            <a:endParaRPr lang="it-IT">
              <a:latin typeface="Anonymous Pro" panose="02060609030202000504"/>
            </a:endParaRPr>
          </a:p>
        </p:txBody>
      </p:sp>
      <p:pic>
        <p:nvPicPr>
          <p:cNvPr id="5" name="Immagine 4">
            <a:extLst>
              <a:ext uri="{FF2B5EF4-FFF2-40B4-BE49-F238E27FC236}">
                <a16:creationId xmlns:a16="http://schemas.microsoft.com/office/drawing/2014/main" id="{A4276B06-04DA-594D-A66B-782CCFB9CF78}"/>
              </a:ext>
            </a:extLst>
          </p:cNvPr>
          <p:cNvPicPr>
            <a:picLocks noChangeAspect="1"/>
          </p:cNvPicPr>
          <p:nvPr/>
        </p:nvPicPr>
        <p:blipFill>
          <a:blip r:embed="rId3"/>
          <a:stretch>
            <a:fillRect/>
          </a:stretch>
        </p:blipFill>
        <p:spPr>
          <a:xfrm>
            <a:off x="8752935" y="1306040"/>
            <a:ext cx="2321465" cy="5059551"/>
          </a:xfrm>
          <a:prstGeom prst="rect">
            <a:avLst/>
          </a:prstGeom>
        </p:spPr>
      </p:pic>
      <p:sp>
        <p:nvSpPr>
          <p:cNvPr id="2" name="Rettangolo 1">
            <a:extLst>
              <a:ext uri="{FF2B5EF4-FFF2-40B4-BE49-F238E27FC236}">
                <a16:creationId xmlns:a16="http://schemas.microsoft.com/office/drawing/2014/main" id="{1B4CDE25-C267-C9B6-622C-4229687BA9ED}"/>
              </a:ext>
            </a:extLst>
          </p:cNvPr>
          <p:cNvSpPr/>
          <p:nvPr/>
        </p:nvSpPr>
        <p:spPr>
          <a:xfrm>
            <a:off x="9189720" y="4914901"/>
            <a:ext cx="1630680" cy="495300"/>
          </a:xfrm>
          <a:prstGeom prst="rect">
            <a:avLst/>
          </a:prstGeom>
          <a:noFill/>
          <a:ln w="28575">
            <a:solidFill>
              <a:srgbClr val="AB317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208260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31650ABF-FBB2-E61D-AF79-6C8B5B601370}"/>
              </a:ext>
            </a:extLst>
          </p:cNvPr>
          <p:cNvSpPr>
            <a:spLocks noGrp="1"/>
          </p:cNvSpPr>
          <p:nvPr>
            <p:ph type="title"/>
          </p:nvPr>
        </p:nvSpPr>
        <p:spPr>
          <a:xfrm>
            <a:off x="1587710" y="455362"/>
            <a:ext cx="9486690" cy="1550419"/>
          </a:xfrm>
        </p:spPr>
        <p:txBody>
          <a:bodyPr/>
          <a:lstStyle/>
          <a:p>
            <a:pPr algn="ctr"/>
            <a:r>
              <a:rPr lang="it-IT" sz="4400" spc="-10" err="1">
                <a:solidFill>
                  <a:srgbClr val="FFFFFF"/>
                </a:solidFill>
              </a:rPr>
              <a:t>UseVirtualAlloc</a:t>
            </a:r>
            <a:r>
              <a:rPr lang="it-IT" sz="4400" spc="-10">
                <a:solidFill>
                  <a:srgbClr val="FFFFFF"/>
                </a:solidFill>
              </a:rPr>
              <a:t>()</a:t>
            </a:r>
            <a:endParaRPr lang="it-IT">
              <a:latin typeface="Anonymous Pro" panose="02060609030202000504"/>
            </a:endParaRPr>
          </a:p>
        </p:txBody>
      </p:sp>
      <p:pic>
        <p:nvPicPr>
          <p:cNvPr id="4" name="Immagine 3">
            <a:extLst>
              <a:ext uri="{FF2B5EF4-FFF2-40B4-BE49-F238E27FC236}">
                <a16:creationId xmlns:a16="http://schemas.microsoft.com/office/drawing/2014/main" id="{4554DD75-1CF8-7D0D-79B3-7B6AE20684BF}"/>
              </a:ext>
            </a:extLst>
          </p:cNvPr>
          <p:cNvPicPr>
            <a:picLocks noChangeAspect="1"/>
          </p:cNvPicPr>
          <p:nvPr/>
        </p:nvPicPr>
        <p:blipFill rotWithShape="1">
          <a:blip r:embed="rId3"/>
          <a:srcRect l="6600" t="4635" r="2290"/>
          <a:stretch/>
        </p:blipFill>
        <p:spPr>
          <a:xfrm>
            <a:off x="6507480" y="1390649"/>
            <a:ext cx="2450236" cy="4076701"/>
          </a:xfrm>
          <a:prstGeom prst="rect">
            <a:avLst/>
          </a:prstGeom>
        </p:spPr>
      </p:pic>
      <p:sp>
        <p:nvSpPr>
          <p:cNvPr id="2" name="CasellaDiTesto 1">
            <a:extLst>
              <a:ext uri="{FF2B5EF4-FFF2-40B4-BE49-F238E27FC236}">
                <a16:creationId xmlns:a16="http://schemas.microsoft.com/office/drawing/2014/main" id="{F679FEB9-46BF-9208-08A4-69CC8D9DD4C8}"/>
              </a:ext>
            </a:extLst>
          </p:cNvPr>
          <p:cNvSpPr txBox="1"/>
          <p:nvPr/>
        </p:nvSpPr>
        <p:spPr>
          <a:xfrm>
            <a:off x="1587710" y="1230571"/>
            <a:ext cx="4831494" cy="4524315"/>
          </a:xfrm>
          <a:prstGeom prst="rect">
            <a:avLst/>
          </a:prstGeom>
          <a:noFill/>
        </p:spPr>
        <p:txBody>
          <a:bodyPr wrap="square" rtlCol="0">
            <a:spAutoFit/>
          </a:bodyPr>
          <a:lstStyle/>
          <a:p>
            <a:r>
              <a:rPr lang="it-IT" sz="1800">
                <a:solidFill>
                  <a:srgbClr val="FFFFFF"/>
                </a:solidFill>
                <a:latin typeface="Consolas"/>
                <a:cs typeface="Consolas"/>
              </a:rPr>
              <a:t>Continuando</a:t>
            </a:r>
            <a:r>
              <a:rPr lang="it-IT" sz="1800" spc="-204">
                <a:solidFill>
                  <a:srgbClr val="FFFFFF"/>
                </a:solidFill>
                <a:latin typeface="Consolas"/>
                <a:cs typeface="Consolas"/>
              </a:rPr>
              <a:t> d</a:t>
            </a:r>
            <a:r>
              <a:rPr lang="it-IT" sz="1800">
                <a:solidFill>
                  <a:srgbClr val="FFFFFF"/>
                </a:solidFill>
                <a:latin typeface="Consolas"/>
                <a:cs typeface="Consolas"/>
              </a:rPr>
              <a:t>al</a:t>
            </a:r>
            <a:r>
              <a:rPr lang="it-IT" sz="1800" spc="-204">
                <a:solidFill>
                  <a:srgbClr val="FFFFFF"/>
                </a:solidFill>
                <a:latin typeface="Consolas"/>
                <a:cs typeface="Consolas"/>
              </a:rPr>
              <a:t> </a:t>
            </a:r>
            <a:r>
              <a:rPr lang="it-IT" sz="1800">
                <a:latin typeface="Consolas"/>
                <a:cs typeface="Consolas"/>
              </a:rPr>
              <a:t>main</a:t>
            </a:r>
            <a:r>
              <a:rPr lang="it-IT" sz="1800">
                <a:solidFill>
                  <a:srgbClr val="FFFFFF"/>
                </a:solidFill>
                <a:latin typeface="Consolas"/>
                <a:cs typeface="Consolas"/>
              </a:rPr>
              <a:t>,</a:t>
            </a:r>
            <a:r>
              <a:rPr lang="it-IT" sz="1800" spc="-200">
                <a:solidFill>
                  <a:srgbClr val="FFFFFF"/>
                </a:solidFill>
                <a:latin typeface="Consolas"/>
                <a:cs typeface="Consolas"/>
              </a:rPr>
              <a:t> </a:t>
            </a:r>
            <a:r>
              <a:rPr lang="it-IT" sz="1800">
                <a:solidFill>
                  <a:srgbClr val="FFFFFF"/>
                </a:solidFill>
                <a:latin typeface="Consolas"/>
                <a:cs typeface="Consolas"/>
              </a:rPr>
              <a:t>dopo l'inizializzazione di una serie di indici, notiamo un altro ciclo </a:t>
            </a:r>
            <a:r>
              <a:rPr lang="it-IT" sz="1800">
                <a:solidFill>
                  <a:srgbClr val="AB3172"/>
                </a:solidFill>
                <a:latin typeface="Consolas"/>
                <a:cs typeface="Consolas"/>
              </a:rPr>
              <a:t>while() </a:t>
            </a:r>
            <a:r>
              <a:rPr lang="it-IT" sz="1800">
                <a:solidFill>
                  <a:srgbClr val="FFFFFF"/>
                </a:solidFill>
                <a:latin typeface="Consolas"/>
                <a:cs typeface="Consolas"/>
              </a:rPr>
              <a:t>in cui viene richiamata la funzione </a:t>
            </a:r>
            <a:r>
              <a:rPr lang="it-IT" sz="1800" err="1">
                <a:solidFill>
                  <a:srgbClr val="7C3B90"/>
                </a:solidFill>
                <a:latin typeface="Consolas"/>
                <a:cs typeface="Consolas"/>
              </a:rPr>
              <a:t>writeAllocatedMemory</a:t>
            </a:r>
            <a:r>
              <a:rPr lang="it-IT" sz="1800">
                <a:solidFill>
                  <a:srgbClr val="7C3B90"/>
                </a:solidFill>
                <a:latin typeface="Consolas"/>
                <a:cs typeface="Consolas"/>
              </a:rPr>
              <a:t>()</a:t>
            </a:r>
            <a:r>
              <a:rPr lang="it-IT" sz="1800">
                <a:solidFill>
                  <a:srgbClr val="FFFFFF"/>
                </a:solidFill>
                <a:latin typeface="Consolas"/>
                <a:cs typeface="Consolas"/>
              </a:rPr>
              <a:t>.</a:t>
            </a:r>
            <a:br>
              <a:rPr lang="it-IT" sz="1800">
                <a:solidFill>
                  <a:srgbClr val="FFFFFF"/>
                </a:solidFill>
                <a:latin typeface="Consolas"/>
                <a:cs typeface="Consolas"/>
              </a:rPr>
            </a:br>
            <a:endParaRPr lang="it-IT" sz="1800">
              <a:solidFill>
                <a:srgbClr val="FFFFFF"/>
              </a:solidFill>
              <a:latin typeface="Consolas"/>
              <a:cs typeface="Consolas"/>
            </a:endParaRPr>
          </a:p>
          <a:p>
            <a:r>
              <a:rPr lang="it-IT" sz="1800">
                <a:solidFill>
                  <a:srgbClr val="FFFFFF"/>
                </a:solidFill>
                <a:latin typeface="Consolas"/>
                <a:cs typeface="Consolas"/>
              </a:rPr>
              <a:t>In questa funzione viene effettuata la copia graduale dell'area di memoria puntata da </a:t>
            </a:r>
            <a:r>
              <a:rPr lang="it-IT" sz="1800" err="1">
                <a:solidFill>
                  <a:srgbClr val="1C70B3"/>
                </a:solidFill>
                <a:latin typeface="Consolas"/>
                <a:cs typeface="Consolas"/>
              </a:rPr>
              <a:t>puntUnknownRegion</a:t>
            </a:r>
            <a:r>
              <a:rPr lang="it-IT" sz="1800">
                <a:solidFill>
                  <a:srgbClr val="FFFFFF"/>
                </a:solidFill>
                <a:latin typeface="Consolas"/>
                <a:cs typeface="Consolas"/>
              </a:rPr>
              <a:t> alla memoria puntata dal ritorno della </a:t>
            </a:r>
            <a:r>
              <a:rPr lang="it-IT" sz="1800" err="1">
                <a:solidFill>
                  <a:srgbClr val="0BA5E8"/>
                </a:solidFill>
                <a:latin typeface="Consolas"/>
                <a:cs typeface="Consolas"/>
              </a:rPr>
              <a:t>VirtualAlloc</a:t>
            </a:r>
            <a:r>
              <a:rPr lang="it-IT" sz="1800">
                <a:solidFill>
                  <a:srgbClr val="0BA5E8"/>
                </a:solidFill>
                <a:latin typeface="Consolas"/>
                <a:cs typeface="Consolas"/>
              </a:rPr>
              <a:t>()</a:t>
            </a:r>
            <a:r>
              <a:rPr lang="it-IT" sz="1800">
                <a:solidFill>
                  <a:srgbClr val="FFFFFF"/>
                </a:solidFill>
                <a:latin typeface="Consolas"/>
                <a:cs typeface="Consolas"/>
              </a:rPr>
              <a:t>.</a:t>
            </a:r>
          </a:p>
          <a:p>
            <a:endParaRPr lang="it-IT" sz="1800">
              <a:solidFill>
                <a:srgbClr val="FFFFFF"/>
              </a:solidFill>
              <a:latin typeface="Consolas"/>
              <a:cs typeface="Consolas"/>
            </a:endParaRPr>
          </a:p>
          <a:p>
            <a:r>
              <a:rPr lang="it-IT" sz="1800">
                <a:solidFill>
                  <a:srgbClr val="FFFFFF"/>
                </a:solidFill>
                <a:latin typeface="Consolas"/>
                <a:cs typeface="Consolas"/>
              </a:rPr>
              <a:t>Questo processo è inserito in un ciclo while infinito, con una condizione di break gestita da un if interno.</a:t>
            </a:r>
            <a:endParaRPr lang="it-IT"/>
          </a:p>
        </p:txBody>
      </p:sp>
      <p:pic>
        <p:nvPicPr>
          <p:cNvPr id="7" name="Immagine 6">
            <a:extLst>
              <a:ext uri="{FF2B5EF4-FFF2-40B4-BE49-F238E27FC236}">
                <a16:creationId xmlns:a16="http://schemas.microsoft.com/office/drawing/2014/main" id="{2914CB4E-5614-F9C1-962A-629365C2CB1B}"/>
              </a:ext>
            </a:extLst>
          </p:cNvPr>
          <p:cNvPicPr>
            <a:picLocks noChangeAspect="1"/>
          </p:cNvPicPr>
          <p:nvPr/>
        </p:nvPicPr>
        <p:blipFill>
          <a:blip r:embed="rId4"/>
          <a:stretch>
            <a:fillRect/>
          </a:stretch>
        </p:blipFill>
        <p:spPr>
          <a:xfrm>
            <a:off x="9433560" y="1721356"/>
            <a:ext cx="2342247" cy="4925032"/>
          </a:xfrm>
          <a:prstGeom prst="rect">
            <a:avLst/>
          </a:prstGeom>
        </p:spPr>
      </p:pic>
      <p:pic>
        <p:nvPicPr>
          <p:cNvPr id="9" name="Elemento grafico 8" descr="Freccia: curva oraria con riempimento a tinta unita">
            <a:extLst>
              <a:ext uri="{FF2B5EF4-FFF2-40B4-BE49-F238E27FC236}">
                <a16:creationId xmlns:a16="http://schemas.microsoft.com/office/drawing/2014/main" id="{4D50C3B6-D0EE-FC6C-65DA-95AC36319A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7826567">
            <a:off x="8927206" y="3346396"/>
            <a:ext cx="550206" cy="550206"/>
          </a:xfrm>
          <a:prstGeom prst="rect">
            <a:avLst/>
          </a:prstGeom>
        </p:spPr>
      </p:pic>
    </p:spTree>
    <p:extLst>
      <p:ext uri="{BB962C8B-B14F-4D97-AF65-F5344CB8AC3E}">
        <p14:creationId xmlns:p14="http://schemas.microsoft.com/office/powerpoint/2010/main" val="3511212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31650ABF-FBB2-E61D-AF79-6C8B5B601370}"/>
              </a:ext>
            </a:extLst>
          </p:cNvPr>
          <p:cNvSpPr>
            <a:spLocks noGrp="1"/>
          </p:cNvSpPr>
          <p:nvPr>
            <p:ph type="title"/>
          </p:nvPr>
        </p:nvSpPr>
        <p:spPr>
          <a:xfrm>
            <a:off x="1587710" y="455362"/>
            <a:ext cx="9486690" cy="1550419"/>
          </a:xfrm>
        </p:spPr>
        <p:txBody>
          <a:bodyPr/>
          <a:lstStyle/>
          <a:p>
            <a:pPr algn="ctr"/>
            <a:r>
              <a:rPr lang="it-IT">
                <a:latin typeface="Anonymous Pro" panose="02060609030202000504"/>
              </a:rPr>
              <a:t>Main function</a:t>
            </a:r>
          </a:p>
        </p:txBody>
      </p:sp>
      <p:sp>
        <p:nvSpPr>
          <p:cNvPr id="3" name="CasellaDiTesto 2">
            <a:extLst>
              <a:ext uri="{FF2B5EF4-FFF2-40B4-BE49-F238E27FC236}">
                <a16:creationId xmlns:a16="http://schemas.microsoft.com/office/drawing/2014/main" id="{F3927A28-9B75-AC39-40AC-F00D7B7F5957}"/>
              </a:ext>
            </a:extLst>
          </p:cNvPr>
          <p:cNvSpPr txBox="1"/>
          <p:nvPr/>
        </p:nvSpPr>
        <p:spPr>
          <a:xfrm>
            <a:off x="1836419" y="2005781"/>
            <a:ext cx="4657541" cy="1754326"/>
          </a:xfrm>
          <a:prstGeom prst="rect">
            <a:avLst/>
          </a:prstGeom>
          <a:noFill/>
        </p:spPr>
        <p:txBody>
          <a:bodyPr wrap="square" rtlCol="0">
            <a:spAutoFit/>
          </a:bodyPr>
          <a:lstStyle/>
          <a:p>
            <a:r>
              <a:rPr lang="it-IT"/>
              <a:t>Proseguendo dal </a:t>
            </a:r>
            <a:r>
              <a:rPr lang="it-IT" err="1"/>
              <a:t>main</a:t>
            </a:r>
            <a:r>
              <a:rPr lang="it-IT"/>
              <a:t>, viene richiamata la funzione </a:t>
            </a:r>
            <a:r>
              <a:rPr lang="it-IT">
                <a:solidFill>
                  <a:srgbClr val="AB3172"/>
                </a:solidFill>
              </a:rPr>
              <a:t>sub_401560 </a:t>
            </a:r>
            <a:r>
              <a:rPr lang="it-IT"/>
              <a:t>con la quale viene effettuata l’operazione di decifratura delle aree di memoria precedentemente allocate.</a:t>
            </a:r>
          </a:p>
        </p:txBody>
      </p:sp>
      <p:pic>
        <p:nvPicPr>
          <p:cNvPr id="10" name="Immagine 9">
            <a:extLst>
              <a:ext uri="{FF2B5EF4-FFF2-40B4-BE49-F238E27FC236}">
                <a16:creationId xmlns:a16="http://schemas.microsoft.com/office/drawing/2014/main" id="{9D1068BC-B76B-97BE-1C1D-87798DB0D84D}"/>
              </a:ext>
            </a:extLst>
          </p:cNvPr>
          <p:cNvPicPr>
            <a:picLocks noChangeAspect="1"/>
          </p:cNvPicPr>
          <p:nvPr/>
        </p:nvPicPr>
        <p:blipFill>
          <a:blip r:embed="rId3"/>
          <a:stretch>
            <a:fillRect/>
          </a:stretch>
        </p:blipFill>
        <p:spPr>
          <a:xfrm>
            <a:off x="8324850" y="2005781"/>
            <a:ext cx="2749550" cy="3963503"/>
          </a:xfrm>
          <a:prstGeom prst="rect">
            <a:avLst/>
          </a:prstGeom>
        </p:spPr>
      </p:pic>
    </p:spTree>
    <p:extLst>
      <p:ext uri="{BB962C8B-B14F-4D97-AF65-F5344CB8AC3E}">
        <p14:creationId xmlns:p14="http://schemas.microsoft.com/office/powerpoint/2010/main" val="3751390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sz="4400">
                <a:latin typeface="Anonymous Pro" panose="02060609030202000504" pitchFamily="49" charset="0"/>
                <a:ea typeface="Anonymous Pro" panose="02060609030202000504" pitchFamily="49" charset="0"/>
              </a:rPr>
              <a:t>Tecniche di diffusione</a:t>
            </a:r>
            <a:endParaRPr lang="it-IT">
              <a:latin typeface="Anonymous Pro" panose="02060609030202000504"/>
            </a:endParaRPr>
          </a:p>
        </p:txBody>
      </p:sp>
      <p:sp>
        <p:nvSpPr>
          <p:cNvPr id="5" name="CasellaDiTesto 4">
            <a:extLst>
              <a:ext uri="{FF2B5EF4-FFF2-40B4-BE49-F238E27FC236}">
                <a16:creationId xmlns:a16="http://schemas.microsoft.com/office/drawing/2014/main" id="{201C01C0-71D5-B59D-1E26-5D79BDB1CF03}"/>
              </a:ext>
            </a:extLst>
          </p:cNvPr>
          <p:cNvSpPr txBox="1"/>
          <p:nvPr/>
        </p:nvSpPr>
        <p:spPr>
          <a:xfrm>
            <a:off x="2607564" y="2322576"/>
            <a:ext cx="6976872" cy="3139321"/>
          </a:xfrm>
          <a:prstGeom prst="rect">
            <a:avLst/>
          </a:prstGeom>
          <a:noFill/>
        </p:spPr>
        <p:txBody>
          <a:bodyPr wrap="square" rtlCol="0">
            <a:spAutoFit/>
          </a:bodyPr>
          <a:lstStyle/>
          <a:p>
            <a:pPr marL="285750" indent="-285750">
              <a:buFont typeface="Arial" panose="020B0604020202020204" pitchFamily="34" charset="0"/>
              <a:buChar char="•"/>
            </a:pPr>
            <a:r>
              <a:rPr lang="it-IT">
                <a:latin typeface="Consolas" panose="020B0609020204030204" pitchFamily="49" charset="0"/>
                <a:ea typeface="Anonymous Pro" panose="02060609030202000504" pitchFamily="49" charset="0"/>
              </a:rPr>
              <a:t>Emotet si diffonde principalmente attraverso </a:t>
            </a:r>
            <a:r>
              <a:rPr lang="it-IT">
                <a:solidFill>
                  <a:srgbClr val="9A357D"/>
                </a:solidFill>
                <a:latin typeface="Consolas" panose="020B0609020204030204" pitchFamily="49" charset="0"/>
                <a:ea typeface="Anonymous Pro" panose="02060609030202000504" pitchFamily="49" charset="0"/>
              </a:rPr>
              <a:t>email di phishing</a:t>
            </a:r>
            <a:r>
              <a:rPr lang="it-IT">
                <a:latin typeface="Consolas" panose="020B0609020204030204" pitchFamily="49" charset="0"/>
                <a:ea typeface="Anonymous Pro" panose="02060609030202000504" pitchFamily="49" charset="0"/>
              </a:rPr>
              <a:t>, che contengono documenti </a:t>
            </a:r>
            <a:r>
              <a:rPr lang="it-IT">
                <a:solidFill>
                  <a:srgbClr val="6543A0"/>
                </a:solidFill>
                <a:latin typeface="Consolas" panose="020B0609020204030204" pitchFamily="49" charset="0"/>
                <a:ea typeface="Anonymous Pro" panose="02060609030202000504" pitchFamily="49" charset="0"/>
              </a:rPr>
              <a:t>Office</a:t>
            </a:r>
            <a:r>
              <a:rPr lang="it-IT">
                <a:latin typeface="Consolas" panose="020B0609020204030204" pitchFamily="49" charset="0"/>
                <a:ea typeface="Anonymous Pro" panose="02060609030202000504" pitchFamily="49" charset="0"/>
              </a:rPr>
              <a:t> infetti o link che scaricano il malware. Questi documenti spesso richiedono all'utente di abilitare le </a:t>
            </a:r>
            <a:r>
              <a:rPr lang="it-IT">
                <a:solidFill>
                  <a:srgbClr val="3360B9"/>
                </a:solidFill>
                <a:latin typeface="Consolas" panose="020B0609020204030204" pitchFamily="49" charset="0"/>
                <a:ea typeface="Anonymous Pro" panose="02060609030202000504" pitchFamily="49" charset="0"/>
              </a:rPr>
              <a:t>macro</a:t>
            </a:r>
            <a:r>
              <a:rPr lang="it-IT">
                <a:latin typeface="Consolas" panose="020B0609020204030204" pitchFamily="49" charset="0"/>
                <a:ea typeface="Anonymous Pro" panose="02060609030202000504" pitchFamily="49" charset="0"/>
              </a:rPr>
              <a:t>, che poi scaricano e installano Emotet sul sistema.</a:t>
            </a:r>
          </a:p>
          <a:p>
            <a:pPr marL="285750" indent="-285750">
              <a:buFont typeface="Arial" panose="020B0604020202020204" pitchFamily="34" charset="0"/>
              <a:buChar char="•"/>
            </a:pPr>
            <a:endParaRPr lang="it-IT">
              <a:latin typeface="Consolas" panose="020B0609020204030204" pitchFamily="49" charset="0"/>
            </a:endParaRPr>
          </a:p>
          <a:p>
            <a:pPr marL="285750" indent="-285750">
              <a:buFont typeface="Arial" panose="020B0604020202020204" pitchFamily="34" charset="0"/>
              <a:buChar char="•"/>
            </a:pPr>
            <a:r>
              <a:rPr lang="it-IT">
                <a:latin typeface="Consolas" panose="020B0609020204030204" pitchFamily="49" charset="0"/>
                <a:ea typeface="Anonymous Pro" panose="02060609030202000504" pitchFamily="49" charset="0"/>
              </a:rPr>
              <a:t>Emotet è stato utilizzato come "</a:t>
            </a:r>
            <a:r>
              <a:rPr lang="it-IT">
                <a:solidFill>
                  <a:srgbClr val="0BA5E8"/>
                </a:solidFill>
                <a:latin typeface="Consolas" panose="020B0609020204030204" pitchFamily="49" charset="0"/>
                <a:ea typeface="Anonymous Pro" panose="02060609030202000504" pitchFamily="49" charset="0"/>
              </a:rPr>
              <a:t>loader</a:t>
            </a:r>
            <a:r>
              <a:rPr lang="it-IT">
                <a:latin typeface="Consolas" panose="020B0609020204030204" pitchFamily="49" charset="0"/>
                <a:ea typeface="Anonymous Pro" panose="02060609030202000504" pitchFamily="49" charset="0"/>
              </a:rPr>
              <a:t>" per altri malware. Una volta che Emotet infetta un sistema, scarica e installa altri malware, moltiplicando i danni.</a:t>
            </a:r>
          </a:p>
        </p:txBody>
      </p:sp>
      <p:pic>
        <p:nvPicPr>
          <p:cNvPr id="17" name="Immagine 16" descr="Immagine che contiene Elementi grafici, Carattere, grafica, schermata&#10;&#10;Descrizione generata automaticamente">
            <a:extLst>
              <a:ext uri="{FF2B5EF4-FFF2-40B4-BE49-F238E27FC236}">
                <a16:creationId xmlns:a16="http://schemas.microsoft.com/office/drawing/2014/main" id="{26D6AD96-5101-68E5-2C3C-1FAF5923C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8906111" y="3719192"/>
            <a:ext cx="2416332" cy="618178"/>
          </a:xfrm>
          <a:prstGeom prst="rect">
            <a:avLst/>
          </a:prstGeom>
        </p:spPr>
      </p:pic>
    </p:spTree>
    <p:extLst>
      <p:ext uri="{BB962C8B-B14F-4D97-AF65-F5344CB8AC3E}">
        <p14:creationId xmlns:p14="http://schemas.microsoft.com/office/powerpoint/2010/main" val="14165649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31650ABF-FBB2-E61D-AF79-6C8B5B601370}"/>
              </a:ext>
            </a:extLst>
          </p:cNvPr>
          <p:cNvSpPr>
            <a:spLocks noGrp="1"/>
          </p:cNvSpPr>
          <p:nvPr>
            <p:ph type="title"/>
          </p:nvPr>
        </p:nvSpPr>
        <p:spPr>
          <a:xfrm>
            <a:off x="1587710" y="455362"/>
            <a:ext cx="9486690" cy="1550419"/>
          </a:xfrm>
        </p:spPr>
        <p:txBody>
          <a:bodyPr/>
          <a:lstStyle/>
          <a:p>
            <a:pPr algn="ctr"/>
            <a:r>
              <a:rPr lang="it-IT">
                <a:latin typeface="Anonymous Pro" panose="02060609030202000504"/>
              </a:rPr>
              <a:t>Main function</a:t>
            </a:r>
          </a:p>
        </p:txBody>
      </p:sp>
      <p:sp>
        <p:nvSpPr>
          <p:cNvPr id="3" name="CasellaDiTesto 2">
            <a:extLst>
              <a:ext uri="{FF2B5EF4-FFF2-40B4-BE49-F238E27FC236}">
                <a16:creationId xmlns:a16="http://schemas.microsoft.com/office/drawing/2014/main" id="{F3927A28-9B75-AC39-40AC-F00D7B7F5957}"/>
              </a:ext>
            </a:extLst>
          </p:cNvPr>
          <p:cNvSpPr txBox="1"/>
          <p:nvPr/>
        </p:nvSpPr>
        <p:spPr>
          <a:xfrm>
            <a:off x="1736922" y="1560227"/>
            <a:ext cx="4657541" cy="1983363"/>
          </a:xfrm>
          <a:prstGeom prst="rect">
            <a:avLst/>
          </a:prstGeom>
          <a:noFill/>
        </p:spPr>
        <p:txBody>
          <a:bodyPr wrap="square" rtlCol="0">
            <a:spAutoFit/>
          </a:bodyPr>
          <a:lstStyle/>
          <a:p>
            <a:pPr marL="12700" marR="185420">
              <a:lnSpc>
                <a:spcPct val="115399"/>
              </a:lnSpc>
              <a:spcBef>
                <a:spcPts val="100"/>
              </a:spcBef>
            </a:pPr>
            <a:r>
              <a:rPr lang="it-IT">
                <a:solidFill>
                  <a:srgbClr val="FFFFFF"/>
                </a:solidFill>
                <a:latin typeface="Consolas"/>
                <a:cs typeface="Consolas"/>
              </a:rPr>
              <a:t>A</a:t>
            </a:r>
            <a:r>
              <a:rPr lang="it-IT" sz="1800">
                <a:solidFill>
                  <a:srgbClr val="FFFFFF"/>
                </a:solidFill>
                <a:latin typeface="Consolas"/>
                <a:cs typeface="Consolas"/>
              </a:rPr>
              <a:t>ll’interno</a:t>
            </a:r>
            <a:r>
              <a:rPr lang="it-IT" sz="1800" spc="-145">
                <a:solidFill>
                  <a:srgbClr val="FFFFFF"/>
                </a:solidFill>
                <a:latin typeface="Consolas"/>
                <a:cs typeface="Consolas"/>
              </a:rPr>
              <a:t> </a:t>
            </a:r>
            <a:r>
              <a:rPr lang="it-IT" sz="1800">
                <a:solidFill>
                  <a:srgbClr val="FFFFFF"/>
                </a:solidFill>
                <a:latin typeface="Consolas"/>
                <a:cs typeface="Consolas"/>
              </a:rPr>
              <a:t>di</a:t>
            </a:r>
            <a:r>
              <a:rPr lang="it-IT" sz="1800" spc="-145">
                <a:solidFill>
                  <a:srgbClr val="FFFFFF"/>
                </a:solidFill>
                <a:latin typeface="Consolas"/>
                <a:cs typeface="Consolas"/>
              </a:rPr>
              <a:t> </a:t>
            </a:r>
            <a:r>
              <a:rPr lang="it-IT" sz="1800">
                <a:solidFill>
                  <a:srgbClr val="FFFFFF"/>
                </a:solidFill>
                <a:latin typeface="Consolas"/>
                <a:cs typeface="Consolas"/>
              </a:rPr>
              <a:t>questa</a:t>
            </a:r>
            <a:r>
              <a:rPr lang="it-IT" sz="1800" spc="-145">
                <a:solidFill>
                  <a:srgbClr val="FFFFFF"/>
                </a:solidFill>
                <a:latin typeface="Consolas"/>
                <a:cs typeface="Consolas"/>
              </a:rPr>
              <a:t> </a:t>
            </a:r>
            <a:r>
              <a:rPr lang="it-IT" sz="1800">
                <a:solidFill>
                  <a:srgbClr val="FFFFFF"/>
                </a:solidFill>
                <a:latin typeface="Consolas"/>
                <a:cs typeface="Consolas"/>
              </a:rPr>
              <a:t>funzione</a:t>
            </a:r>
            <a:r>
              <a:rPr lang="it-IT" sz="1800" spc="-145">
                <a:solidFill>
                  <a:srgbClr val="FFFFFF"/>
                </a:solidFill>
                <a:latin typeface="Consolas"/>
                <a:cs typeface="Consolas"/>
              </a:rPr>
              <a:t> </a:t>
            </a:r>
            <a:r>
              <a:rPr lang="it-IT" sz="1800">
                <a:solidFill>
                  <a:srgbClr val="FFFFFF"/>
                </a:solidFill>
                <a:latin typeface="Consolas"/>
                <a:cs typeface="Consolas"/>
              </a:rPr>
              <a:t>dopo</a:t>
            </a:r>
            <a:r>
              <a:rPr lang="it-IT" sz="1800" spc="-110">
                <a:solidFill>
                  <a:srgbClr val="FFFFFF"/>
                </a:solidFill>
                <a:latin typeface="Consolas"/>
                <a:cs typeface="Consolas"/>
              </a:rPr>
              <a:t> </a:t>
            </a:r>
            <a:r>
              <a:rPr lang="it-IT" sz="1800">
                <a:solidFill>
                  <a:srgbClr val="FFFFFF"/>
                </a:solidFill>
                <a:latin typeface="Consolas"/>
                <a:cs typeface="Consolas"/>
              </a:rPr>
              <a:t>aver</a:t>
            </a:r>
            <a:r>
              <a:rPr lang="it-IT" sz="1800" spc="-110">
                <a:solidFill>
                  <a:srgbClr val="FFFFFF"/>
                </a:solidFill>
                <a:latin typeface="Consolas"/>
                <a:cs typeface="Consolas"/>
              </a:rPr>
              <a:t> </a:t>
            </a:r>
            <a:r>
              <a:rPr lang="it-IT" sz="1800">
                <a:solidFill>
                  <a:srgbClr val="FFFFFF"/>
                </a:solidFill>
                <a:latin typeface="Consolas"/>
                <a:cs typeface="Consolas"/>
              </a:rPr>
              <a:t>gestito</a:t>
            </a:r>
            <a:r>
              <a:rPr lang="it-IT" sz="1800" spc="-110">
                <a:solidFill>
                  <a:srgbClr val="FFFFFF"/>
                </a:solidFill>
                <a:latin typeface="Consolas"/>
                <a:cs typeface="Consolas"/>
              </a:rPr>
              <a:t> </a:t>
            </a:r>
            <a:r>
              <a:rPr lang="it-IT" sz="1800">
                <a:solidFill>
                  <a:srgbClr val="FFFFFF"/>
                </a:solidFill>
                <a:latin typeface="Consolas"/>
                <a:cs typeface="Consolas"/>
              </a:rPr>
              <a:t>opportunamente </a:t>
            </a:r>
            <a:r>
              <a:rPr lang="it-IT" sz="1800" spc="-50">
                <a:solidFill>
                  <a:srgbClr val="FFFFFF"/>
                </a:solidFill>
                <a:latin typeface="Consolas"/>
                <a:cs typeface="Consolas"/>
              </a:rPr>
              <a:t>i </a:t>
            </a:r>
            <a:r>
              <a:rPr lang="it-IT" sz="1800">
                <a:solidFill>
                  <a:srgbClr val="FFFFFF"/>
                </a:solidFill>
                <a:latin typeface="Consolas"/>
                <a:cs typeface="Consolas"/>
              </a:rPr>
              <a:t>puntatori</a:t>
            </a:r>
            <a:r>
              <a:rPr lang="it-IT" sz="1800" spc="-165">
                <a:solidFill>
                  <a:srgbClr val="FFFFFF"/>
                </a:solidFill>
                <a:latin typeface="Consolas"/>
                <a:cs typeface="Consolas"/>
              </a:rPr>
              <a:t> </a:t>
            </a:r>
            <a:r>
              <a:rPr lang="it-IT" sz="1800">
                <a:solidFill>
                  <a:srgbClr val="FFFFFF"/>
                </a:solidFill>
                <a:latin typeface="Consolas"/>
                <a:cs typeface="Consolas"/>
              </a:rPr>
              <a:t>anche</a:t>
            </a:r>
            <a:r>
              <a:rPr lang="it-IT" sz="1800" spc="-160">
                <a:solidFill>
                  <a:srgbClr val="FFFFFF"/>
                </a:solidFill>
                <a:latin typeface="Consolas"/>
                <a:cs typeface="Consolas"/>
              </a:rPr>
              <a:t> </a:t>
            </a:r>
            <a:r>
              <a:rPr lang="it-IT" sz="1800">
                <a:solidFill>
                  <a:srgbClr val="FFFFFF"/>
                </a:solidFill>
                <a:latin typeface="Consolas"/>
                <a:cs typeface="Consolas"/>
              </a:rPr>
              <a:t>tramite</a:t>
            </a:r>
            <a:r>
              <a:rPr lang="it-IT" sz="1800" spc="-165">
                <a:solidFill>
                  <a:srgbClr val="FFFFFF"/>
                </a:solidFill>
                <a:latin typeface="Consolas"/>
                <a:cs typeface="Consolas"/>
              </a:rPr>
              <a:t> </a:t>
            </a:r>
            <a:r>
              <a:rPr lang="it-IT" sz="1800">
                <a:solidFill>
                  <a:srgbClr val="FFFFFF"/>
                </a:solidFill>
                <a:latin typeface="Consolas"/>
                <a:cs typeface="Consolas"/>
              </a:rPr>
              <a:t>la</a:t>
            </a:r>
            <a:r>
              <a:rPr lang="it-IT" sz="1800" spc="-165">
                <a:solidFill>
                  <a:srgbClr val="FFFFFF"/>
                </a:solidFill>
                <a:latin typeface="Consolas"/>
                <a:cs typeface="Consolas"/>
              </a:rPr>
              <a:t> </a:t>
            </a:r>
            <a:r>
              <a:rPr lang="it-IT" sz="1800">
                <a:solidFill>
                  <a:srgbClr val="AB3172"/>
                </a:solidFill>
                <a:latin typeface="Consolas"/>
                <a:cs typeface="Consolas"/>
              </a:rPr>
              <a:t>sub_401000</a:t>
            </a:r>
            <a:r>
              <a:rPr lang="it-IT" sz="1800">
                <a:solidFill>
                  <a:srgbClr val="FFFFFF"/>
                </a:solidFill>
                <a:latin typeface="Consolas"/>
                <a:cs typeface="Consolas"/>
              </a:rPr>
              <a:t>,</a:t>
            </a:r>
            <a:r>
              <a:rPr lang="it-IT" sz="1800" spc="-160">
                <a:solidFill>
                  <a:srgbClr val="FFFFFF"/>
                </a:solidFill>
                <a:latin typeface="Consolas"/>
                <a:cs typeface="Consolas"/>
              </a:rPr>
              <a:t> </a:t>
            </a:r>
            <a:r>
              <a:rPr lang="it-IT" sz="1800" spc="-10">
                <a:solidFill>
                  <a:srgbClr val="FFFFFF"/>
                </a:solidFill>
                <a:latin typeface="Consolas"/>
                <a:cs typeface="Consolas"/>
              </a:rPr>
              <a:t>viene </a:t>
            </a:r>
            <a:r>
              <a:rPr lang="it-IT" sz="1800">
                <a:solidFill>
                  <a:srgbClr val="FFFFFF"/>
                </a:solidFill>
                <a:latin typeface="Consolas"/>
                <a:cs typeface="Consolas"/>
              </a:rPr>
              <a:t>chiamata</a:t>
            </a:r>
            <a:r>
              <a:rPr lang="it-IT" sz="1800" spc="-110">
                <a:solidFill>
                  <a:srgbClr val="FFFFFF"/>
                </a:solidFill>
                <a:latin typeface="Consolas"/>
                <a:cs typeface="Consolas"/>
              </a:rPr>
              <a:t> </a:t>
            </a:r>
            <a:r>
              <a:rPr lang="it-IT" sz="1800">
                <a:solidFill>
                  <a:srgbClr val="FFFFFF"/>
                </a:solidFill>
                <a:latin typeface="Consolas"/>
                <a:cs typeface="Consolas"/>
              </a:rPr>
              <a:t>la</a:t>
            </a:r>
            <a:r>
              <a:rPr lang="it-IT" sz="1800" spc="-110">
                <a:solidFill>
                  <a:srgbClr val="FFFFFF"/>
                </a:solidFill>
                <a:latin typeface="Consolas"/>
                <a:cs typeface="Consolas"/>
              </a:rPr>
              <a:t> </a:t>
            </a:r>
            <a:r>
              <a:rPr lang="it-IT" sz="1800">
                <a:solidFill>
                  <a:srgbClr val="7C3B90"/>
                </a:solidFill>
                <a:latin typeface="Consolas"/>
                <a:cs typeface="Consolas"/>
              </a:rPr>
              <a:t>sub_401880</a:t>
            </a:r>
            <a:r>
              <a:rPr lang="it-IT" sz="1800" spc="-110">
                <a:solidFill>
                  <a:srgbClr val="7C3B90"/>
                </a:solidFill>
                <a:latin typeface="Consolas"/>
                <a:cs typeface="Consolas"/>
              </a:rPr>
              <a:t> </a:t>
            </a:r>
            <a:r>
              <a:rPr lang="it-IT" sz="1800">
                <a:solidFill>
                  <a:srgbClr val="FFFFFF"/>
                </a:solidFill>
                <a:latin typeface="Consolas"/>
                <a:cs typeface="Consolas"/>
              </a:rPr>
              <a:t>che</a:t>
            </a:r>
            <a:r>
              <a:rPr lang="it-IT" sz="1800" spc="-105">
                <a:solidFill>
                  <a:srgbClr val="FFFFFF"/>
                </a:solidFill>
                <a:latin typeface="Consolas"/>
                <a:cs typeface="Consolas"/>
              </a:rPr>
              <a:t> </a:t>
            </a:r>
            <a:r>
              <a:rPr lang="it-IT" sz="1800">
                <a:solidFill>
                  <a:srgbClr val="FFFFFF"/>
                </a:solidFill>
                <a:latin typeface="Consolas"/>
                <a:cs typeface="Consolas"/>
              </a:rPr>
              <a:t>non</a:t>
            </a:r>
            <a:r>
              <a:rPr lang="it-IT" sz="1800" spc="-110">
                <a:solidFill>
                  <a:srgbClr val="FFFFFF"/>
                </a:solidFill>
                <a:latin typeface="Consolas"/>
                <a:cs typeface="Consolas"/>
              </a:rPr>
              <a:t> </a:t>
            </a:r>
            <a:r>
              <a:rPr lang="it-IT" sz="1800">
                <a:solidFill>
                  <a:srgbClr val="FFFFFF"/>
                </a:solidFill>
                <a:latin typeface="Consolas"/>
                <a:cs typeface="Consolas"/>
              </a:rPr>
              <a:t>fa</a:t>
            </a:r>
            <a:r>
              <a:rPr lang="it-IT" sz="1800" spc="-110">
                <a:solidFill>
                  <a:srgbClr val="FFFFFF"/>
                </a:solidFill>
                <a:latin typeface="Consolas"/>
                <a:cs typeface="Consolas"/>
              </a:rPr>
              <a:t> </a:t>
            </a:r>
            <a:r>
              <a:rPr lang="it-IT" sz="1800">
                <a:solidFill>
                  <a:srgbClr val="FFFFFF"/>
                </a:solidFill>
                <a:latin typeface="Consolas"/>
                <a:cs typeface="Consolas"/>
              </a:rPr>
              <a:t>altro</a:t>
            </a:r>
            <a:r>
              <a:rPr lang="it-IT" sz="1800" spc="-105">
                <a:solidFill>
                  <a:srgbClr val="FFFFFF"/>
                </a:solidFill>
                <a:latin typeface="Consolas"/>
                <a:cs typeface="Consolas"/>
              </a:rPr>
              <a:t> </a:t>
            </a:r>
            <a:r>
              <a:rPr lang="it-IT" sz="1800">
                <a:solidFill>
                  <a:srgbClr val="FFFFFF"/>
                </a:solidFill>
                <a:latin typeface="Consolas"/>
                <a:cs typeface="Consolas"/>
              </a:rPr>
              <a:t>che</a:t>
            </a:r>
            <a:r>
              <a:rPr lang="it-IT" sz="1800" spc="-110">
                <a:solidFill>
                  <a:srgbClr val="FFFFFF"/>
                </a:solidFill>
                <a:latin typeface="Consolas"/>
                <a:cs typeface="Consolas"/>
              </a:rPr>
              <a:t> </a:t>
            </a:r>
            <a:r>
              <a:rPr lang="it-IT" sz="1800">
                <a:solidFill>
                  <a:srgbClr val="FFFFFF"/>
                </a:solidFill>
                <a:latin typeface="Consolas"/>
                <a:cs typeface="Consolas"/>
              </a:rPr>
              <a:t>richiamare</a:t>
            </a:r>
            <a:r>
              <a:rPr lang="it-IT" sz="1800" spc="-110">
                <a:solidFill>
                  <a:srgbClr val="FFFFFF"/>
                </a:solidFill>
                <a:latin typeface="Consolas"/>
                <a:cs typeface="Consolas"/>
              </a:rPr>
              <a:t> </a:t>
            </a:r>
            <a:r>
              <a:rPr lang="it-IT" sz="1800" spc="-25">
                <a:solidFill>
                  <a:srgbClr val="FFFFFF"/>
                </a:solidFill>
                <a:latin typeface="Consolas"/>
                <a:cs typeface="Consolas"/>
              </a:rPr>
              <a:t>la </a:t>
            </a:r>
            <a:r>
              <a:rPr lang="it-IT" sz="1800">
                <a:solidFill>
                  <a:srgbClr val="FFFFFF"/>
                </a:solidFill>
                <a:latin typeface="Consolas"/>
                <a:cs typeface="Consolas"/>
              </a:rPr>
              <a:t>funzione di</a:t>
            </a:r>
            <a:r>
              <a:rPr lang="it-IT" sz="1800" spc="-120">
                <a:solidFill>
                  <a:srgbClr val="FFFFFF"/>
                </a:solidFill>
                <a:latin typeface="Consolas"/>
                <a:cs typeface="Consolas"/>
              </a:rPr>
              <a:t> </a:t>
            </a:r>
            <a:r>
              <a:rPr lang="it-IT" sz="1800" spc="-10">
                <a:solidFill>
                  <a:srgbClr val="1C70B3"/>
                </a:solidFill>
                <a:latin typeface="Consolas"/>
                <a:cs typeface="Consolas"/>
              </a:rPr>
              <a:t>decrypt</a:t>
            </a:r>
            <a:r>
              <a:rPr lang="it-IT" sz="1800" spc="-10">
                <a:solidFill>
                  <a:srgbClr val="FFFFFF"/>
                </a:solidFill>
                <a:latin typeface="Consolas"/>
                <a:cs typeface="Consolas"/>
              </a:rPr>
              <a:t>.</a:t>
            </a:r>
            <a:endParaRPr lang="it-IT" sz="1800">
              <a:latin typeface="Consolas"/>
              <a:cs typeface="Consolas"/>
            </a:endParaRPr>
          </a:p>
        </p:txBody>
      </p:sp>
      <p:pic>
        <p:nvPicPr>
          <p:cNvPr id="4" name="Immagine 3">
            <a:extLst>
              <a:ext uri="{FF2B5EF4-FFF2-40B4-BE49-F238E27FC236}">
                <a16:creationId xmlns:a16="http://schemas.microsoft.com/office/drawing/2014/main" id="{6B794AFA-FAF7-680A-4206-CAD4D5E2C87B}"/>
              </a:ext>
            </a:extLst>
          </p:cNvPr>
          <p:cNvPicPr>
            <a:picLocks noChangeAspect="1"/>
          </p:cNvPicPr>
          <p:nvPr/>
        </p:nvPicPr>
        <p:blipFill rotWithShape="1">
          <a:blip r:embed="rId3"/>
          <a:srcRect l="6357" r="6071"/>
          <a:stretch/>
        </p:blipFill>
        <p:spPr>
          <a:xfrm>
            <a:off x="6543674" y="1326740"/>
            <a:ext cx="2771776" cy="3096593"/>
          </a:xfrm>
          <a:prstGeom prst="rect">
            <a:avLst/>
          </a:prstGeom>
        </p:spPr>
      </p:pic>
      <p:pic>
        <p:nvPicPr>
          <p:cNvPr id="6" name="Immagine 5">
            <a:extLst>
              <a:ext uri="{FF2B5EF4-FFF2-40B4-BE49-F238E27FC236}">
                <a16:creationId xmlns:a16="http://schemas.microsoft.com/office/drawing/2014/main" id="{454CF3BE-0160-BD36-EDB4-41C0F498A4F4}"/>
              </a:ext>
            </a:extLst>
          </p:cNvPr>
          <p:cNvPicPr>
            <a:picLocks noChangeAspect="1"/>
          </p:cNvPicPr>
          <p:nvPr/>
        </p:nvPicPr>
        <p:blipFill>
          <a:blip r:embed="rId4"/>
          <a:stretch>
            <a:fillRect/>
          </a:stretch>
        </p:blipFill>
        <p:spPr>
          <a:xfrm>
            <a:off x="9715171" y="3429000"/>
            <a:ext cx="2076740" cy="2572109"/>
          </a:xfrm>
          <a:prstGeom prst="rect">
            <a:avLst/>
          </a:prstGeom>
        </p:spPr>
      </p:pic>
      <p:pic>
        <p:nvPicPr>
          <p:cNvPr id="7" name="Elemento grafico 6" descr="Freccia: curva oraria con riempimento a tinta unita">
            <a:extLst>
              <a:ext uri="{FF2B5EF4-FFF2-40B4-BE49-F238E27FC236}">
                <a16:creationId xmlns:a16="http://schemas.microsoft.com/office/drawing/2014/main" id="{41E942D5-83D3-470B-6B64-31673F97BD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7826567">
            <a:off x="8958378" y="3281294"/>
            <a:ext cx="790344" cy="790344"/>
          </a:xfrm>
          <a:prstGeom prst="rect">
            <a:avLst/>
          </a:prstGeom>
        </p:spPr>
      </p:pic>
    </p:spTree>
    <p:extLst>
      <p:ext uri="{BB962C8B-B14F-4D97-AF65-F5344CB8AC3E}">
        <p14:creationId xmlns:p14="http://schemas.microsoft.com/office/powerpoint/2010/main" val="2912323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31650ABF-FBB2-E61D-AF79-6C8B5B601370}"/>
              </a:ext>
            </a:extLst>
          </p:cNvPr>
          <p:cNvSpPr>
            <a:spLocks noGrp="1"/>
          </p:cNvSpPr>
          <p:nvPr>
            <p:ph type="title"/>
          </p:nvPr>
        </p:nvSpPr>
        <p:spPr>
          <a:xfrm>
            <a:off x="1587710" y="455362"/>
            <a:ext cx="9486690" cy="1550419"/>
          </a:xfrm>
        </p:spPr>
        <p:txBody>
          <a:bodyPr/>
          <a:lstStyle/>
          <a:p>
            <a:pPr algn="ctr"/>
            <a:r>
              <a:rPr lang="it-IT">
                <a:latin typeface="Anonymous Pro" panose="02060609030202000504"/>
              </a:rPr>
              <a:t>Decrypt()</a:t>
            </a:r>
          </a:p>
        </p:txBody>
      </p:sp>
      <p:sp>
        <p:nvSpPr>
          <p:cNvPr id="11" name="CasellaDiTesto 10">
            <a:extLst>
              <a:ext uri="{FF2B5EF4-FFF2-40B4-BE49-F238E27FC236}">
                <a16:creationId xmlns:a16="http://schemas.microsoft.com/office/drawing/2014/main" id="{28BF3230-EE16-7E92-DD25-39CD5099240A}"/>
              </a:ext>
            </a:extLst>
          </p:cNvPr>
          <p:cNvSpPr txBox="1"/>
          <p:nvPr/>
        </p:nvSpPr>
        <p:spPr>
          <a:xfrm>
            <a:off x="1943100" y="1294042"/>
            <a:ext cx="4419600" cy="3416320"/>
          </a:xfrm>
          <a:prstGeom prst="rect">
            <a:avLst/>
          </a:prstGeom>
          <a:noFill/>
        </p:spPr>
        <p:txBody>
          <a:bodyPr wrap="square" rtlCol="0">
            <a:spAutoFit/>
          </a:bodyPr>
          <a:lstStyle/>
          <a:p>
            <a:r>
              <a:rPr lang="it-IT"/>
              <a:t>La funzione </a:t>
            </a:r>
            <a:r>
              <a:rPr lang="it-IT">
                <a:solidFill>
                  <a:srgbClr val="AB3172"/>
                </a:solidFill>
              </a:rPr>
              <a:t>decrypt</a:t>
            </a:r>
            <a:r>
              <a:rPr lang="it-IT"/>
              <a:t> esegue una decifratura semplice utilizzando l'operazione </a:t>
            </a:r>
            <a:r>
              <a:rPr lang="it-IT">
                <a:solidFill>
                  <a:srgbClr val="7C3B90"/>
                </a:solidFill>
              </a:rPr>
              <a:t>XOR</a:t>
            </a:r>
            <a:r>
              <a:rPr lang="it-IT"/>
              <a:t>. Carica un valore, esegue alcune operazioni aritmetiche, poi utilizza XOR per alterare un valore specifico. Questa è una tipica operazione di decifratura in algoritmi simmetrici dove la stessa operazione di XOR con la stessa chiave può essere utilizzata per cifrare e decifrare i dati.</a:t>
            </a:r>
          </a:p>
        </p:txBody>
      </p:sp>
      <p:pic>
        <p:nvPicPr>
          <p:cNvPr id="14" name="Immagine 13">
            <a:extLst>
              <a:ext uri="{FF2B5EF4-FFF2-40B4-BE49-F238E27FC236}">
                <a16:creationId xmlns:a16="http://schemas.microsoft.com/office/drawing/2014/main" id="{0344DAE7-6821-7B30-B9A0-A7AE7273D4D5}"/>
              </a:ext>
            </a:extLst>
          </p:cNvPr>
          <p:cNvPicPr>
            <a:picLocks noChangeAspect="1"/>
          </p:cNvPicPr>
          <p:nvPr/>
        </p:nvPicPr>
        <p:blipFill>
          <a:blip r:embed="rId3"/>
          <a:stretch>
            <a:fillRect/>
          </a:stretch>
        </p:blipFill>
        <p:spPr>
          <a:xfrm>
            <a:off x="9097842" y="1230571"/>
            <a:ext cx="1976558" cy="5372100"/>
          </a:xfrm>
          <a:prstGeom prst="rect">
            <a:avLst/>
          </a:prstGeom>
        </p:spPr>
      </p:pic>
    </p:spTree>
    <p:extLst>
      <p:ext uri="{BB962C8B-B14F-4D97-AF65-F5344CB8AC3E}">
        <p14:creationId xmlns:p14="http://schemas.microsoft.com/office/powerpoint/2010/main" val="21783237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31650ABF-FBB2-E61D-AF79-6C8B5B601370}"/>
              </a:ext>
            </a:extLst>
          </p:cNvPr>
          <p:cNvSpPr>
            <a:spLocks noGrp="1"/>
          </p:cNvSpPr>
          <p:nvPr>
            <p:ph type="title"/>
          </p:nvPr>
        </p:nvSpPr>
        <p:spPr>
          <a:xfrm>
            <a:off x="1587710" y="455362"/>
            <a:ext cx="9486690" cy="1550419"/>
          </a:xfrm>
        </p:spPr>
        <p:txBody>
          <a:bodyPr/>
          <a:lstStyle/>
          <a:p>
            <a:pPr algn="ctr"/>
            <a:r>
              <a:rPr lang="it-IT">
                <a:latin typeface="Anonymous Pro" panose="02060609030202000504"/>
              </a:rPr>
              <a:t>Main function</a:t>
            </a:r>
          </a:p>
        </p:txBody>
      </p:sp>
      <p:sp>
        <p:nvSpPr>
          <p:cNvPr id="3" name="CasellaDiTesto 2">
            <a:extLst>
              <a:ext uri="{FF2B5EF4-FFF2-40B4-BE49-F238E27FC236}">
                <a16:creationId xmlns:a16="http://schemas.microsoft.com/office/drawing/2014/main" id="{F3927A28-9B75-AC39-40AC-F00D7B7F5957}"/>
              </a:ext>
            </a:extLst>
          </p:cNvPr>
          <p:cNvSpPr txBox="1"/>
          <p:nvPr/>
        </p:nvSpPr>
        <p:spPr>
          <a:xfrm>
            <a:off x="1736922" y="1560227"/>
            <a:ext cx="4989342" cy="1664815"/>
          </a:xfrm>
          <a:prstGeom prst="rect">
            <a:avLst/>
          </a:prstGeom>
          <a:noFill/>
        </p:spPr>
        <p:txBody>
          <a:bodyPr wrap="square" rtlCol="0">
            <a:spAutoFit/>
          </a:bodyPr>
          <a:lstStyle/>
          <a:p>
            <a:pPr marL="12700" marR="185420">
              <a:lnSpc>
                <a:spcPct val="115399"/>
              </a:lnSpc>
              <a:spcBef>
                <a:spcPts val="100"/>
              </a:spcBef>
            </a:pPr>
            <a:r>
              <a:rPr lang="it-IT" sz="1800">
                <a:solidFill>
                  <a:srgbClr val="FFFFFF"/>
                </a:solidFill>
                <a:latin typeface="Consolas"/>
                <a:cs typeface="Consolas"/>
              </a:rPr>
              <a:t>Terminiamo l’analisi evidenziando l’ultima sezione del </a:t>
            </a:r>
            <a:r>
              <a:rPr lang="it-IT" sz="1800" err="1">
                <a:solidFill>
                  <a:srgbClr val="FFFFFF"/>
                </a:solidFill>
                <a:latin typeface="Consolas"/>
                <a:cs typeface="Consolas"/>
              </a:rPr>
              <a:t>main</a:t>
            </a:r>
            <a:r>
              <a:rPr lang="it-IT" sz="1800">
                <a:solidFill>
                  <a:srgbClr val="FFFFFF"/>
                </a:solidFill>
                <a:latin typeface="Consolas"/>
                <a:cs typeface="Consolas"/>
              </a:rPr>
              <a:t>, in corrispondenza del quale notiamo come l’utilizzo di un </a:t>
            </a:r>
            <a:r>
              <a:rPr lang="it-IT" sz="1800">
                <a:solidFill>
                  <a:srgbClr val="AB3172"/>
                </a:solidFill>
                <a:latin typeface="Consolas"/>
                <a:cs typeface="Consolas"/>
              </a:rPr>
              <a:t>indirizzo</a:t>
            </a:r>
            <a:r>
              <a:rPr lang="it-IT" sz="1800">
                <a:solidFill>
                  <a:srgbClr val="FFFFFF"/>
                </a:solidFill>
                <a:latin typeface="Consolas"/>
                <a:cs typeface="Consolas"/>
              </a:rPr>
              <a:t> non esaminato fino a questo punto</a:t>
            </a:r>
            <a:endParaRPr lang="it-IT" sz="1800">
              <a:latin typeface="Consolas"/>
              <a:cs typeface="Consolas"/>
            </a:endParaRPr>
          </a:p>
        </p:txBody>
      </p:sp>
      <p:pic>
        <p:nvPicPr>
          <p:cNvPr id="5" name="Immagine 4">
            <a:extLst>
              <a:ext uri="{FF2B5EF4-FFF2-40B4-BE49-F238E27FC236}">
                <a16:creationId xmlns:a16="http://schemas.microsoft.com/office/drawing/2014/main" id="{570D6BDD-B0C7-A863-47C3-6864F674B13E}"/>
              </a:ext>
            </a:extLst>
          </p:cNvPr>
          <p:cNvPicPr>
            <a:picLocks noChangeAspect="1"/>
          </p:cNvPicPr>
          <p:nvPr/>
        </p:nvPicPr>
        <p:blipFill>
          <a:blip r:embed="rId3"/>
          <a:stretch>
            <a:fillRect/>
          </a:stretch>
        </p:blipFill>
        <p:spPr>
          <a:xfrm>
            <a:off x="7473674" y="1495348"/>
            <a:ext cx="2853316" cy="3867304"/>
          </a:xfrm>
          <a:prstGeom prst="rect">
            <a:avLst/>
          </a:prstGeom>
        </p:spPr>
      </p:pic>
    </p:spTree>
    <p:extLst>
      <p:ext uri="{BB962C8B-B14F-4D97-AF65-F5344CB8AC3E}">
        <p14:creationId xmlns:p14="http://schemas.microsoft.com/office/powerpoint/2010/main" val="6395960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31650ABF-FBB2-E61D-AF79-6C8B5B601370}"/>
              </a:ext>
            </a:extLst>
          </p:cNvPr>
          <p:cNvSpPr>
            <a:spLocks noGrp="1"/>
          </p:cNvSpPr>
          <p:nvPr>
            <p:ph type="title"/>
          </p:nvPr>
        </p:nvSpPr>
        <p:spPr>
          <a:xfrm>
            <a:off x="1587710" y="455362"/>
            <a:ext cx="9486690" cy="1550419"/>
          </a:xfrm>
        </p:spPr>
        <p:txBody>
          <a:bodyPr/>
          <a:lstStyle/>
          <a:p>
            <a:pPr algn="ctr"/>
            <a:r>
              <a:rPr lang="it-IT">
                <a:latin typeface="Anonymous Pro" panose="02060609030202000504"/>
              </a:rPr>
              <a:t>Main function</a:t>
            </a:r>
          </a:p>
        </p:txBody>
      </p:sp>
      <p:sp>
        <p:nvSpPr>
          <p:cNvPr id="3" name="CasellaDiTesto 2">
            <a:extLst>
              <a:ext uri="{FF2B5EF4-FFF2-40B4-BE49-F238E27FC236}">
                <a16:creationId xmlns:a16="http://schemas.microsoft.com/office/drawing/2014/main" id="{F3927A28-9B75-AC39-40AC-F00D7B7F5957}"/>
              </a:ext>
            </a:extLst>
          </p:cNvPr>
          <p:cNvSpPr txBox="1"/>
          <p:nvPr/>
        </p:nvSpPr>
        <p:spPr>
          <a:xfrm>
            <a:off x="1736922" y="1560227"/>
            <a:ext cx="4989342" cy="2939010"/>
          </a:xfrm>
          <a:prstGeom prst="rect">
            <a:avLst/>
          </a:prstGeom>
          <a:noFill/>
        </p:spPr>
        <p:txBody>
          <a:bodyPr wrap="square" rtlCol="0">
            <a:spAutoFit/>
          </a:bodyPr>
          <a:lstStyle/>
          <a:p>
            <a:pPr marL="12700" marR="185420">
              <a:lnSpc>
                <a:spcPct val="115399"/>
              </a:lnSpc>
              <a:spcBef>
                <a:spcPts val="100"/>
              </a:spcBef>
            </a:pPr>
            <a:r>
              <a:rPr lang="it-IT" sz="1800">
                <a:latin typeface="Consolas"/>
                <a:cs typeface="Consolas"/>
              </a:rPr>
              <a:t>In corrispondenza di questa area di memoria vengono evidenziate una serie di operazioni di </a:t>
            </a:r>
            <a:r>
              <a:rPr lang="it-IT" sz="1800">
                <a:solidFill>
                  <a:srgbClr val="AB3172"/>
                </a:solidFill>
                <a:latin typeface="Consolas"/>
                <a:cs typeface="Consolas"/>
              </a:rPr>
              <a:t>push</a:t>
            </a:r>
            <a:r>
              <a:rPr lang="it-IT" sz="1800">
                <a:latin typeface="Consolas"/>
                <a:cs typeface="Consolas"/>
              </a:rPr>
              <a:t>, tra cui il puntatore </a:t>
            </a:r>
            <a:r>
              <a:rPr lang="it-IT" sz="1800">
                <a:solidFill>
                  <a:srgbClr val="7C3B90"/>
                </a:solidFill>
                <a:latin typeface="Consolas"/>
                <a:cs typeface="Consolas"/>
              </a:rPr>
              <a:t>retVirtualAllo</a:t>
            </a:r>
            <a:r>
              <a:rPr lang="it-IT">
                <a:solidFill>
                  <a:srgbClr val="7C3B90"/>
                </a:solidFill>
                <a:latin typeface="Consolas"/>
              </a:rPr>
              <a:t>c_plus</a:t>
            </a:r>
            <a:r>
              <a:rPr lang="it-IT">
                <a:latin typeface="Consolas"/>
                <a:cs typeface="Consolas"/>
              </a:rPr>
              <a:t>, associato all’area di memoria analizzata in precedenza e sembrerebbe essere l’area al quale il malware vuole accedere durante l’esecuzione.</a:t>
            </a:r>
            <a:endParaRPr lang="it-IT" sz="1800">
              <a:latin typeface="Consolas"/>
              <a:cs typeface="Consolas"/>
            </a:endParaRPr>
          </a:p>
        </p:txBody>
      </p:sp>
      <p:pic>
        <p:nvPicPr>
          <p:cNvPr id="4" name="Immagine 3">
            <a:extLst>
              <a:ext uri="{FF2B5EF4-FFF2-40B4-BE49-F238E27FC236}">
                <a16:creationId xmlns:a16="http://schemas.microsoft.com/office/drawing/2014/main" id="{AA384AC4-AEB6-8376-770A-F5F5BB73B3E9}"/>
              </a:ext>
            </a:extLst>
          </p:cNvPr>
          <p:cNvPicPr>
            <a:picLocks noChangeAspect="1"/>
          </p:cNvPicPr>
          <p:nvPr/>
        </p:nvPicPr>
        <p:blipFill rotWithShape="1">
          <a:blip r:embed="rId3"/>
          <a:srcRect l="14198"/>
          <a:stretch/>
        </p:blipFill>
        <p:spPr>
          <a:xfrm>
            <a:off x="6881247" y="3424487"/>
            <a:ext cx="4745476" cy="2485719"/>
          </a:xfrm>
          <a:prstGeom prst="rect">
            <a:avLst/>
          </a:prstGeom>
        </p:spPr>
      </p:pic>
      <p:sp>
        <p:nvSpPr>
          <p:cNvPr id="6" name="Rettangolo 5">
            <a:extLst>
              <a:ext uri="{FF2B5EF4-FFF2-40B4-BE49-F238E27FC236}">
                <a16:creationId xmlns:a16="http://schemas.microsoft.com/office/drawing/2014/main" id="{10748183-4CFA-1BEA-D9E6-6A6C861EE5DE}"/>
              </a:ext>
            </a:extLst>
          </p:cNvPr>
          <p:cNvSpPr/>
          <p:nvPr/>
        </p:nvSpPr>
        <p:spPr>
          <a:xfrm>
            <a:off x="7791450" y="4914900"/>
            <a:ext cx="3200400" cy="695325"/>
          </a:xfrm>
          <a:prstGeom prst="rect">
            <a:avLst/>
          </a:prstGeom>
          <a:noFill/>
          <a:ln w="28575">
            <a:solidFill>
              <a:srgbClr val="AB317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97473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a:latin typeface="Anonymous Pro" panose="02060609030202000504"/>
              </a:rPr>
              <a:t>Analisi Dinamica Avanzata</a:t>
            </a:r>
          </a:p>
        </p:txBody>
      </p:sp>
      <p:sp>
        <p:nvSpPr>
          <p:cNvPr id="5" name="CasellaDiTesto 4">
            <a:extLst>
              <a:ext uri="{FF2B5EF4-FFF2-40B4-BE49-F238E27FC236}">
                <a16:creationId xmlns:a16="http://schemas.microsoft.com/office/drawing/2014/main" id="{D4EF5AE5-1F7A-DEFA-5BDB-9CA7849F577F}"/>
              </a:ext>
            </a:extLst>
          </p:cNvPr>
          <p:cNvSpPr txBox="1"/>
          <p:nvPr/>
        </p:nvSpPr>
        <p:spPr>
          <a:xfrm>
            <a:off x="1587710" y="1626715"/>
            <a:ext cx="4146340" cy="1754326"/>
          </a:xfrm>
          <a:prstGeom prst="rect">
            <a:avLst/>
          </a:prstGeom>
          <a:noFill/>
        </p:spPr>
        <p:txBody>
          <a:bodyPr wrap="square" rtlCol="0">
            <a:spAutoFit/>
          </a:bodyPr>
          <a:lstStyle/>
          <a:p>
            <a:r>
              <a:rPr lang="it-IT"/>
              <a:t>Per comprendere meglio il funzionamento dell’eseguibile in esame si è scelto di effettuare </a:t>
            </a:r>
            <a:r>
              <a:rPr lang="it-IT" b="1">
                <a:solidFill>
                  <a:srgbClr val="AB3172"/>
                </a:solidFill>
              </a:rPr>
              <a:t>un’analisi dinamica avanzata</a:t>
            </a:r>
            <a:r>
              <a:rPr lang="it-IT">
                <a:solidFill>
                  <a:srgbClr val="AB3172"/>
                </a:solidFill>
              </a:rPr>
              <a:t> </a:t>
            </a:r>
            <a:r>
              <a:rPr lang="it-IT"/>
              <a:t>tramite il debugger </a:t>
            </a:r>
            <a:r>
              <a:rPr lang="it-IT" b="1">
                <a:solidFill>
                  <a:srgbClr val="7C3B90"/>
                </a:solidFill>
              </a:rPr>
              <a:t>x32dbg.</a:t>
            </a:r>
          </a:p>
        </p:txBody>
      </p:sp>
      <p:pic>
        <p:nvPicPr>
          <p:cNvPr id="1026" name="Picture 2" descr="GitHub - x64dbg/x64dbg: An open-source user mode debugger for Windows.  Optimized for reverse engineering and malware analysis.">
            <a:extLst>
              <a:ext uri="{FF2B5EF4-FFF2-40B4-BE49-F238E27FC236}">
                <a16:creationId xmlns:a16="http://schemas.microsoft.com/office/drawing/2014/main" id="{2A8A60A3-0090-9228-8A37-81D4C5569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050" y="2035834"/>
            <a:ext cx="3571875" cy="3571875"/>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6B367A9D-FCCF-46F3-14A9-6ABB09C9E389}"/>
              </a:ext>
            </a:extLst>
          </p:cNvPr>
          <p:cNvSpPr txBox="1"/>
          <p:nvPr/>
        </p:nvSpPr>
        <p:spPr>
          <a:xfrm>
            <a:off x="1587710" y="3429000"/>
            <a:ext cx="3726612" cy="2862322"/>
          </a:xfrm>
          <a:prstGeom prst="rect">
            <a:avLst/>
          </a:prstGeom>
          <a:noFill/>
        </p:spPr>
        <p:txBody>
          <a:bodyPr wrap="square" rtlCol="0">
            <a:spAutoFit/>
          </a:bodyPr>
          <a:lstStyle/>
          <a:p>
            <a:r>
              <a:rPr lang="it-IT" b="1">
                <a:solidFill>
                  <a:srgbClr val="1C70B3"/>
                </a:solidFill>
              </a:rPr>
              <a:t>x32dbg</a:t>
            </a:r>
            <a:r>
              <a:rPr lang="it-IT"/>
              <a:t> è un debugger mirato alla malware </a:t>
            </a:r>
            <a:r>
              <a:rPr lang="it-IT" err="1"/>
              <a:t>analysis</a:t>
            </a:r>
            <a:r>
              <a:rPr lang="it-IT"/>
              <a:t> ed al reverse engineering degli eseguibili di cui non si conosce il sorgente.</a:t>
            </a:r>
          </a:p>
          <a:p>
            <a:endParaRPr lang="it-IT"/>
          </a:p>
          <a:p>
            <a:r>
              <a:rPr lang="it-IT"/>
              <a:t>Lo </a:t>
            </a:r>
            <a:r>
              <a:rPr lang="it-IT" b="1">
                <a:solidFill>
                  <a:srgbClr val="0BA5E8"/>
                </a:solidFill>
              </a:rPr>
              <a:t>scopo</a:t>
            </a:r>
            <a:r>
              <a:rPr lang="it-IT"/>
              <a:t> è quello di capire come il malware spacchetta il codice e come esegue il codice</a:t>
            </a:r>
          </a:p>
        </p:txBody>
      </p:sp>
    </p:spTree>
    <p:extLst>
      <p:ext uri="{BB962C8B-B14F-4D97-AF65-F5344CB8AC3E}">
        <p14:creationId xmlns:p14="http://schemas.microsoft.com/office/powerpoint/2010/main" val="2267729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546F32A-8331-16E7-889D-65DCF30A380A}"/>
              </a:ext>
            </a:extLst>
          </p:cNvPr>
          <p:cNvSpPr txBox="1"/>
          <p:nvPr/>
        </p:nvSpPr>
        <p:spPr>
          <a:xfrm>
            <a:off x="3225905" y="2005781"/>
            <a:ext cx="6210300" cy="2308324"/>
          </a:xfrm>
          <a:prstGeom prst="rect">
            <a:avLst/>
          </a:prstGeom>
          <a:noFill/>
        </p:spPr>
        <p:txBody>
          <a:bodyPr wrap="square" rtlCol="0">
            <a:spAutoFit/>
          </a:bodyPr>
          <a:lstStyle/>
          <a:p>
            <a:r>
              <a:rPr lang="it-IT"/>
              <a:t>Grazie alla analisi statica effettuata in precedenza, abbiamo osservato come durante l’esecuzione venga allocata un area di memoria con la funzione </a:t>
            </a:r>
            <a:r>
              <a:rPr lang="it-IT" b="1" err="1">
                <a:solidFill>
                  <a:srgbClr val="7C3B90"/>
                </a:solidFill>
              </a:rPr>
              <a:t>VirtualAllocEx</a:t>
            </a:r>
            <a:r>
              <a:rPr lang="it-IT"/>
              <a:t>, che risulta subire un processo di decifratura.</a:t>
            </a:r>
          </a:p>
          <a:p>
            <a:endParaRPr lang="it-IT"/>
          </a:p>
          <a:p>
            <a:r>
              <a:rPr lang="it-IT"/>
              <a:t>Durante questa fase di analisi dinamica proviamo a seguire il flusso di questo processo.</a:t>
            </a:r>
          </a:p>
        </p:txBody>
      </p:sp>
      <p:sp>
        <p:nvSpPr>
          <p:cNvPr id="3" name="Titolo 1">
            <a:extLst>
              <a:ext uri="{FF2B5EF4-FFF2-40B4-BE49-F238E27FC236}">
                <a16:creationId xmlns:a16="http://schemas.microsoft.com/office/drawing/2014/main" id="{91EBA524-DC9A-2574-FF38-48960D901EE9}"/>
              </a:ext>
            </a:extLst>
          </p:cNvPr>
          <p:cNvSpPr>
            <a:spLocks noGrp="1"/>
          </p:cNvSpPr>
          <p:nvPr>
            <p:ph type="title"/>
          </p:nvPr>
        </p:nvSpPr>
        <p:spPr>
          <a:xfrm>
            <a:off x="1587710" y="455362"/>
            <a:ext cx="9486690" cy="1550419"/>
          </a:xfrm>
        </p:spPr>
        <p:txBody>
          <a:bodyPr/>
          <a:lstStyle/>
          <a:p>
            <a:pPr algn="ctr"/>
            <a:r>
              <a:rPr lang="it-IT">
                <a:latin typeface="Anonymous Pro" panose="02060609030202000504"/>
              </a:rPr>
              <a:t>Analisi Dinamica Avanzata</a:t>
            </a:r>
          </a:p>
        </p:txBody>
      </p:sp>
    </p:spTree>
    <p:extLst>
      <p:ext uri="{BB962C8B-B14F-4D97-AF65-F5344CB8AC3E}">
        <p14:creationId xmlns:p14="http://schemas.microsoft.com/office/powerpoint/2010/main" val="3138845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DB8EA86-9C9E-6EF5-B294-9DC7221DD9C8}"/>
              </a:ext>
            </a:extLst>
          </p:cNvPr>
          <p:cNvSpPr txBox="1"/>
          <p:nvPr/>
        </p:nvSpPr>
        <p:spPr>
          <a:xfrm>
            <a:off x="1466850" y="1823595"/>
            <a:ext cx="2324100" cy="2031325"/>
          </a:xfrm>
          <a:prstGeom prst="rect">
            <a:avLst/>
          </a:prstGeom>
          <a:noFill/>
        </p:spPr>
        <p:txBody>
          <a:bodyPr wrap="square" rtlCol="0">
            <a:spAutoFit/>
          </a:bodyPr>
          <a:lstStyle/>
          <a:p>
            <a:r>
              <a:rPr lang="it-IT"/>
              <a:t>La funzione </a:t>
            </a:r>
            <a:r>
              <a:rPr lang="it-IT">
                <a:solidFill>
                  <a:srgbClr val="2D64B7"/>
                </a:solidFill>
              </a:rPr>
              <a:t>VirtualAllocEx </a:t>
            </a:r>
            <a:r>
              <a:rPr lang="it-IT"/>
              <a:t>restituisce il </a:t>
            </a:r>
            <a:r>
              <a:rPr lang="it-IT">
                <a:solidFill>
                  <a:srgbClr val="7C3B90"/>
                </a:solidFill>
              </a:rPr>
              <a:t>base address </a:t>
            </a:r>
            <a:r>
              <a:rPr lang="it-IT"/>
              <a:t>dell’area allocata in memoria.</a:t>
            </a:r>
            <a:endParaRPr lang="it-IT">
              <a:solidFill>
                <a:srgbClr val="2D64B7"/>
              </a:solidFill>
            </a:endParaRPr>
          </a:p>
        </p:txBody>
      </p:sp>
      <p:pic>
        <p:nvPicPr>
          <p:cNvPr id="3" name="Immagine 2">
            <a:extLst>
              <a:ext uri="{FF2B5EF4-FFF2-40B4-BE49-F238E27FC236}">
                <a16:creationId xmlns:a16="http://schemas.microsoft.com/office/drawing/2014/main" id="{F0711B78-AD07-0950-511B-D47097FA1DEC}"/>
              </a:ext>
            </a:extLst>
          </p:cNvPr>
          <p:cNvPicPr>
            <a:picLocks noChangeAspect="1"/>
          </p:cNvPicPr>
          <p:nvPr/>
        </p:nvPicPr>
        <p:blipFill rotWithShape="1">
          <a:blip r:embed="rId3"/>
          <a:srcRect l="6956" r="34781"/>
          <a:stretch/>
        </p:blipFill>
        <p:spPr>
          <a:xfrm>
            <a:off x="4183336" y="1331007"/>
            <a:ext cx="7856264" cy="4955494"/>
          </a:xfrm>
          <a:prstGeom prst="rect">
            <a:avLst/>
          </a:prstGeom>
        </p:spPr>
      </p:pic>
      <p:sp>
        <p:nvSpPr>
          <p:cNvPr id="4" name="Titolo 1">
            <a:extLst>
              <a:ext uri="{FF2B5EF4-FFF2-40B4-BE49-F238E27FC236}">
                <a16:creationId xmlns:a16="http://schemas.microsoft.com/office/drawing/2014/main" id="{113BA94E-893E-526D-8FCC-9F47C515766F}"/>
              </a:ext>
            </a:extLst>
          </p:cNvPr>
          <p:cNvSpPr>
            <a:spLocks noGrp="1"/>
          </p:cNvSpPr>
          <p:nvPr>
            <p:ph type="title"/>
          </p:nvPr>
        </p:nvSpPr>
        <p:spPr>
          <a:xfrm>
            <a:off x="1561830" y="186704"/>
            <a:ext cx="9486690" cy="769589"/>
          </a:xfrm>
        </p:spPr>
        <p:txBody>
          <a:bodyPr/>
          <a:lstStyle/>
          <a:p>
            <a:pPr algn="ctr"/>
            <a:r>
              <a:rPr lang="it-IT">
                <a:latin typeface="Anonymous Pro" panose="02060609030202000504"/>
              </a:rPr>
              <a:t>Analisi Dinamica Avanzata</a:t>
            </a:r>
          </a:p>
        </p:txBody>
      </p:sp>
      <p:sp>
        <p:nvSpPr>
          <p:cNvPr id="5" name="CasellaDiTesto 4">
            <a:extLst>
              <a:ext uri="{FF2B5EF4-FFF2-40B4-BE49-F238E27FC236}">
                <a16:creationId xmlns:a16="http://schemas.microsoft.com/office/drawing/2014/main" id="{6D429186-2058-45A7-B402-B008FED4D49D}"/>
              </a:ext>
            </a:extLst>
          </p:cNvPr>
          <p:cNvSpPr txBox="1"/>
          <p:nvPr/>
        </p:nvSpPr>
        <p:spPr>
          <a:xfrm>
            <a:off x="1466850" y="4046334"/>
            <a:ext cx="2324100" cy="2031325"/>
          </a:xfrm>
          <a:prstGeom prst="rect">
            <a:avLst/>
          </a:prstGeom>
          <a:noFill/>
        </p:spPr>
        <p:txBody>
          <a:bodyPr wrap="square" rtlCol="0">
            <a:spAutoFit/>
          </a:bodyPr>
          <a:lstStyle/>
          <a:p>
            <a:r>
              <a:rPr lang="it-IT"/>
              <a:t>Per trovarlo inseriamo un </a:t>
            </a:r>
            <a:r>
              <a:rPr lang="it-IT" err="1">
                <a:solidFill>
                  <a:srgbClr val="FF0000"/>
                </a:solidFill>
              </a:rPr>
              <a:t>breakpoint</a:t>
            </a:r>
            <a:r>
              <a:rPr lang="it-IT"/>
              <a:t> in corrispondenza dell’istruzione </a:t>
            </a:r>
            <a:r>
              <a:rPr lang="it-IT" i="1" err="1">
                <a:solidFill>
                  <a:srgbClr val="AB3172"/>
                </a:solidFill>
              </a:rPr>
              <a:t>ret</a:t>
            </a:r>
            <a:r>
              <a:rPr lang="it-IT"/>
              <a:t> della funzione.</a:t>
            </a:r>
            <a:endParaRPr lang="it-IT">
              <a:solidFill>
                <a:srgbClr val="2D64B7"/>
              </a:solidFill>
            </a:endParaRPr>
          </a:p>
        </p:txBody>
      </p:sp>
    </p:spTree>
    <p:extLst>
      <p:ext uri="{BB962C8B-B14F-4D97-AF65-F5344CB8AC3E}">
        <p14:creationId xmlns:p14="http://schemas.microsoft.com/office/powerpoint/2010/main" val="899496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BE34DAB-3830-8104-4BEE-6EA15725A84E}"/>
              </a:ext>
            </a:extLst>
          </p:cNvPr>
          <p:cNvSpPr txBox="1"/>
          <p:nvPr/>
        </p:nvSpPr>
        <p:spPr>
          <a:xfrm>
            <a:off x="7602549" y="5541926"/>
            <a:ext cx="4271754" cy="646331"/>
          </a:xfrm>
          <a:prstGeom prst="rect">
            <a:avLst/>
          </a:prstGeom>
          <a:noFill/>
        </p:spPr>
        <p:txBody>
          <a:bodyPr wrap="square" rtlCol="0">
            <a:spAutoFit/>
          </a:bodyPr>
          <a:lstStyle/>
          <a:p>
            <a:r>
              <a:rPr lang="it-IT"/>
              <a:t>L’area di memoria risulta essere completamente </a:t>
            </a:r>
            <a:r>
              <a:rPr lang="it-IT">
                <a:solidFill>
                  <a:srgbClr val="7C3B90"/>
                </a:solidFill>
              </a:rPr>
              <a:t>vuota</a:t>
            </a:r>
            <a:r>
              <a:rPr lang="it-IT"/>
              <a:t>.</a:t>
            </a:r>
          </a:p>
        </p:txBody>
      </p:sp>
      <p:pic>
        <p:nvPicPr>
          <p:cNvPr id="4" name="Immagine 3">
            <a:extLst>
              <a:ext uri="{FF2B5EF4-FFF2-40B4-BE49-F238E27FC236}">
                <a16:creationId xmlns:a16="http://schemas.microsoft.com/office/drawing/2014/main" id="{37D37A65-C543-C548-00D1-099AC5B25C1D}"/>
              </a:ext>
            </a:extLst>
          </p:cNvPr>
          <p:cNvPicPr>
            <a:picLocks noChangeAspect="1"/>
          </p:cNvPicPr>
          <p:nvPr/>
        </p:nvPicPr>
        <p:blipFill>
          <a:blip r:embed="rId3"/>
          <a:stretch>
            <a:fillRect/>
          </a:stretch>
        </p:blipFill>
        <p:spPr>
          <a:xfrm>
            <a:off x="8879361" y="980088"/>
            <a:ext cx="1718129" cy="1656768"/>
          </a:xfrm>
          <a:prstGeom prst="rect">
            <a:avLst/>
          </a:prstGeom>
        </p:spPr>
      </p:pic>
      <p:pic>
        <p:nvPicPr>
          <p:cNvPr id="6" name="Immagine 5">
            <a:extLst>
              <a:ext uri="{FF2B5EF4-FFF2-40B4-BE49-F238E27FC236}">
                <a16:creationId xmlns:a16="http://schemas.microsoft.com/office/drawing/2014/main" id="{50B35865-F309-686A-A4C8-D5C69D2C1EB5}"/>
              </a:ext>
            </a:extLst>
          </p:cNvPr>
          <p:cNvPicPr>
            <a:picLocks noChangeAspect="1"/>
          </p:cNvPicPr>
          <p:nvPr/>
        </p:nvPicPr>
        <p:blipFill>
          <a:blip r:embed="rId4"/>
          <a:stretch>
            <a:fillRect/>
          </a:stretch>
        </p:blipFill>
        <p:spPr>
          <a:xfrm>
            <a:off x="1496443" y="2649676"/>
            <a:ext cx="5789105" cy="4008682"/>
          </a:xfrm>
          <a:prstGeom prst="rect">
            <a:avLst/>
          </a:prstGeom>
        </p:spPr>
      </p:pic>
      <p:sp>
        <p:nvSpPr>
          <p:cNvPr id="3" name="CasellaDiTesto 2">
            <a:extLst>
              <a:ext uri="{FF2B5EF4-FFF2-40B4-BE49-F238E27FC236}">
                <a16:creationId xmlns:a16="http://schemas.microsoft.com/office/drawing/2014/main" id="{2DEA1A6C-3B2C-7D2B-2802-2001BA5F0CA5}"/>
              </a:ext>
            </a:extLst>
          </p:cNvPr>
          <p:cNvSpPr txBox="1"/>
          <p:nvPr/>
        </p:nvSpPr>
        <p:spPr>
          <a:xfrm>
            <a:off x="1496443" y="1267129"/>
            <a:ext cx="4599557" cy="923330"/>
          </a:xfrm>
          <a:prstGeom prst="rect">
            <a:avLst/>
          </a:prstGeom>
          <a:noFill/>
        </p:spPr>
        <p:txBody>
          <a:bodyPr wrap="square" rtlCol="0">
            <a:spAutoFit/>
          </a:bodyPr>
          <a:lstStyle/>
          <a:p>
            <a:r>
              <a:rPr lang="it-IT"/>
              <a:t>Eseguiamo il programma fino al breakpoint e preleviamo il contenuto de registro </a:t>
            </a:r>
            <a:r>
              <a:rPr lang="it-IT">
                <a:solidFill>
                  <a:srgbClr val="BC92F0"/>
                </a:solidFill>
              </a:rPr>
              <a:t>EAX</a:t>
            </a:r>
            <a:r>
              <a:rPr lang="it-IT"/>
              <a:t>.</a:t>
            </a:r>
          </a:p>
        </p:txBody>
      </p:sp>
      <p:sp>
        <p:nvSpPr>
          <p:cNvPr id="5" name="CasellaDiTesto 4">
            <a:extLst>
              <a:ext uri="{FF2B5EF4-FFF2-40B4-BE49-F238E27FC236}">
                <a16:creationId xmlns:a16="http://schemas.microsoft.com/office/drawing/2014/main" id="{A2DA7184-E96F-F090-7F8D-2CCE351708A6}"/>
              </a:ext>
            </a:extLst>
          </p:cNvPr>
          <p:cNvSpPr txBox="1"/>
          <p:nvPr/>
        </p:nvSpPr>
        <p:spPr>
          <a:xfrm>
            <a:off x="8902168" y="3839806"/>
            <a:ext cx="2231366" cy="769441"/>
          </a:xfrm>
          <a:prstGeom prst="rect">
            <a:avLst/>
          </a:prstGeom>
          <a:noFill/>
        </p:spPr>
        <p:txBody>
          <a:bodyPr wrap="square" rtlCol="0">
            <a:spAutoFit/>
          </a:bodyPr>
          <a:lstStyle/>
          <a:p>
            <a:r>
              <a:rPr lang="it-IT" sz="1100"/>
              <a:t>Registro </a:t>
            </a:r>
            <a:r>
              <a:rPr lang="it-IT" sz="1100">
                <a:solidFill>
                  <a:srgbClr val="BC92F0"/>
                </a:solidFill>
              </a:rPr>
              <a:t>EAX</a:t>
            </a:r>
            <a:r>
              <a:rPr lang="it-IT" sz="1100"/>
              <a:t>: tipicamente, nelle architetture x86 (32 bit), contiene il valore di ritorno delle funzioni </a:t>
            </a:r>
          </a:p>
        </p:txBody>
      </p:sp>
      <p:sp>
        <p:nvSpPr>
          <p:cNvPr id="7" name="Rettangolo 6">
            <a:extLst>
              <a:ext uri="{FF2B5EF4-FFF2-40B4-BE49-F238E27FC236}">
                <a16:creationId xmlns:a16="http://schemas.microsoft.com/office/drawing/2014/main" id="{9B1A538F-3AAD-428D-D045-841A2D23AB53}"/>
              </a:ext>
            </a:extLst>
          </p:cNvPr>
          <p:cNvSpPr/>
          <p:nvPr/>
        </p:nvSpPr>
        <p:spPr>
          <a:xfrm>
            <a:off x="8879361" y="3767326"/>
            <a:ext cx="2150853" cy="914400"/>
          </a:xfrm>
          <a:prstGeom prst="rect">
            <a:avLst/>
          </a:prstGeom>
          <a:noFill/>
          <a:ln>
            <a:solidFill>
              <a:srgbClr val="AB317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B3003A37-F6A6-6C51-B0F0-5991F98AB27D}"/>
              </a:ext>
            </a:extLst>
          </p:cNvPr>
          <p:cNvSpPr/>
          <p:nvPr/>
        </p:nvSpPr>
        <p:spPr>
          <a:xfrm>
            <a:off x="1401103" y="3023002"/>
            <a:ext cx="905773" cy="246409"/>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diritto 9">
            <a:extLst>
              <a:ext uri="{FF2B5EF4-FFF2-40B4-BE49-F238E27FC236}">
                <a16:creationId xmlns:a16="http://schemas.microsoft.com/office/drawing/2014/main" id="{4CB1EA67-866F-444B-588B-0B0D0A4E6D42}"/>
              </a:ext>
            </a:extLst>
          </p:cNvPr>
          <p:cNvCxnSpPr>
            <a:cxnSpLocks/>
          </p:cNvCxnSpPr>
          <p:nvPr/>
        </p:nvCxnSpPr>
        <p:spPr>
          <a:xfrm flipV="1">
            <a:off x="2161309" y="1126836"/>
            <a:ext cx="6622473" cy="1896166"/>
          </a:xfrm>
          <a:prstGeom prst="line">
            <a:avLst/>
          </a:prstGeom>
          <a:ln w="28575" cap="rnd" cmpd="thinThick">
            <a:solidFill>
              <a:srgbClr val="AB3172"/>
            </a:solidFill>
            <a:prstDash val="dash"/>
            <a:round/>
            <a:headEnd type="arrow"/>
            <a:tailEnd w="lg" len="lg"/>
          </a:ln>
        </p:spPr>
        <p:style>
          <a:lnRef idx="1">
            <a:schemeClr val="accent1"/>
          </a:lnRef>
          <a:fillRef idx="0">
            <a:schemeClr val="accent1"/>
          </a:fillRef>
          <a:effectRef idx="0">
            <a:schemeClr val="accent1"/>
          </a:effectRef>
          <a:fontRef idx="minor">
            <a:schemeClr val="tx1"/>
          </a:fontRef>
        </p:style>
      </p:cxnSp>
      <p:sp>
        <p:nvSpPr>
          <p:cNvPr id="16" name="Arco 15">
            <a:extLst>
              <a:ext uri="{FF2B5EF4-FFF2-40B4-BE49-F238E27FC236}">
                <a16:creationId xmlns:a16="http://schemas.microsoft.com/office/drawing/2014/main" id="{95E60447-E31E-736E-A572-E20090759956}"/>
              </a:ext>
            </a:extLst>
          </p:cNvPr>
          <p:cNvSpPr/>
          <p:nvPr/>
        </p:nvSpPr>
        <p:spPr>
          <a:xfrm>
            <a:off x="9642937" y="1126836"/>
            <a:ext cx="2231366" cy="3218873"/>
          </a:xfrm>
          <a:prstGeom prst="arc">
            <a:avLst>
              <a:gd name="adj1" fmla="val 16200000"/>
              <a:gd name="adj2" fmla="val 4722459"/>
            </a:avLst>
          </a:prstGeom>
          <a:ln w="28575">
            <a:solidFill>
              <a:srgbClr val="AB3172"/>
            </a:solidFill>
            <a:prstDash val="lgDashDot"/>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9" name="Immagine 8">
            <a:extLst>
              <a:ext uri="{FF2B5EF4-FFF2-40B4-BE49-F238E27FC236}">
                <a16:creationId xmlns:a16="http://schemas.microsoft.com/office/drawing/2014/main" id="{0C363386-60E9-B57C-D3E3-DC06DB018C52}"/>
              </a:ext>
            </a:extLst>
          </p:cNvPr>
          <p:cNvPicPr>
            <a:picLocks noChangeAspect="1"/>
          </p:cNvPicPr>
          <p:nvPr/>
        </p:nvPicPr>
        <p:blipFill>
          <a:blip r:embed="rId5"/>
          <a:stretch>
            <a:fillRect/>
          </a:stretch>
        </p:blipFill>
        <p:spPr>
          <a:xfrm>
            <a:off x="1594510" y="125186"/>
            <a:ext cx="9486198" cy="1182727"/>
          </a:xfrm>
          <a:prstGeom prst="rect">
            <a:avLst/>
          </a:prstGeom>
        </p:spPr>
      </p:pic>
    </p:spTree>
    <p:extLst>
      <p:ext uri="{BB962C8B-B14F-4D97-AF65-F5344CB8AC3E}">
        <p14:creationId xmlns:p14="http://schemas.microsoft.com/office/powerpoint/2010/main" val="32437440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C751099-98A6-A876-833D-1C047E5C114F}"/>
              </a:ext>
            </a:extLst>
          </p:cNvPr>
          <p:cNvSpPr txBox="1"/>
          <p:nvPr/>
        </p:nvSpPr>
        <p:spPr>
          <a:xfrm>
            <a:off x="1400628" y="673711"/>
            <a:ext cx="3585029" cy="2862322"/>
          </a:xfrm>
          <a:prstGeom prst="rect">
            <a:avLst/>
          </a:prstGeom>
          <a:noFill/>
        </p:spPr>
        <p:txBody>
          <a:bodyPr wrap="square" rtlCol="0">
            <a:spAutoFit/>
          </a:bodyPr>
          <a:lstStyle/>
          <a:p>
            <a:r>
              <a:rPr lang="it-IT"/>
              <a:t>Proseguendo l’esecuzione del programma, tenendo conto di quanto evidenziato tramite </a:t>
            </a:r>
            <a:r>
              <a:rPr lang="it-IT" b="1" err="1">
                <a:solidFill>
                  <a:srgbClr val="AB3172"/>
                </a:solidFill>
              </a:rPr>
              <a:t>idaPro</a:t>
            </a:r>
            <a:r>
              <a:rPr lang="it-IT"/>
              <a:t>, è possibile seguire il flusso di esecuzione attraverso le funzioni necessarie per arrivare all’operazione di </a:t>
            </a:r>
            <a:r>
              <a:rPr lang="it-IT" err="1"/>
              <a:t>decrypt</a:t>
            </a:r>
            <a:r>
              <a:rPr lang="it-IT"/>
              <a:t>.</a:t>
            </a:r>
          </a:p>
          <a:p>
            <a:endParaRPr lang="it-IT"/>
          </a:p>
        </p:txBody>
      </p:sp>
      <p:pic>
        <p:nvPicPr>
          <p:cNvPr id="5" name="Segnaposto contenuto 4">
            <a:extLst>
              <a:ext uri="{FF2B5EF4-FFF2-40B4-BE49-F238E27FC236}">
                <a16:creationId xmlns:a16="http://schemas.microsoft.com/office/drawing/2014/main" id="{0C17C6D9-0BF6-C9D9-3818-108FA5082D29}"/>
              </a:ext>
            </a:extLst>
          </p:cNvPr>
          <p:cNvPicPr>
            <a:picLocks noGrp="1" noChangeAspect="1"/>
          </p:cNvPicPr>
          <p:nvPr>
            <p:ph idx="1"/>
          </p:nvPr>
        </p:nvPicPr>
        <p:blipFill rotWithShape="1">
          <a:blip r:embed="rId3"/>
          <a:srcRect r="37401"/>
          <a:stretch/>
        </p:blipFill>
        <p:spPr>
          <a:xfrm>
            <a:off x="5486400" y="772991"/>
            <a:ext cx="5515429" cy="4095710"/>
          </a:xfrm>
        </p:spPr>
      </p:pic>
      <p:pic>
        <p:nvPicPr>
          <p:cNvPr id="4" name="Immagine 3">
            <a:extLst>
              <a:ext uri="{FF2B5EF4-FFF2-40B4-BE49-F238E27FC236}">
                <a16:creationId xmlns:a16="http://schemas.microsoft.com/office/drawing/2014/main" id="{51B0F85B-4507-5A96-A0C4-2EFFD1D472E1}"/>
              </a:ext>
            </a:extLst>
          </p:cNvPr>
          <p:cNvPicPr>
            <a:picLocks noChangeAspect="1"/>
          </p:cNvPicPr>
          <p:nvPr/>
        </p:nvPicPr>
        <p:blipFill rotWithShape="1">
          <a:blip r:embed="rId4"/>
          <a:srcRect l="2407"/>
          <a:stretch/>
        </p:blipFill>
        <p:spPr>
          <a:xfrm>
            <a:off x="1400628" y="5342778"/>
            <a:ext cx="5326743" cy="1051767"/>
          </a:xfrm>
          <a:prstGeom prst="rect">
            <a:avLst/>
          </a:prstGeom>
        </p:spPr>
      </p:pic>
      <p:sp>
        <p:nvSpPr>
          <p:cNvPr id="3" name="CasellaDiTesto 2">
            <a:extLst>
              <a:ext uri="{FF2B5EF4-FFF2-40B4-BE49-F238E27FC236}">
                <a16:creationId xmlns:a16="http://schemas.microsoft.com/office/drawing/2014/main" id="{F21A07D3-CA4F-F581-76A0-7A6F9F811734}"/>
              </a:ext>
            </a:extLst>
          </p:cNvPr>
          <p:cNvSpPr txBox="1"/>
          <p:nvPr/>
        </p:nvSpPr>
        <p:spPr>
          <a:xfrm>
            <a:off x="1400628" y="3518307"/>
            <a:ext cx="3300681" cy="1477328"/>
          </a:xfrm>
          <a:prstGeom prst="rect">
            <a:avLst/>
          </a:prstGeom>
          <a:noFill/>
        </p:spPr>
        <p:txBody>
          <a:bodyPr wrap="square" rtlCol="0">
            <a:spAutoFit/>
          </a:bodyPr>
          <a:lstStyle/>
          <a:p>
            <a:r>
              <a:rPr lang="it-IT"/>
              <a:t>Inseriamo un </a:t>
            </a:r>
            <a:r>
              <a:rPr lang="it-IT" err="1">
                <a:solidFill>
                  <a:srgbClr val="7C3B90"/>
                </a:solidFill>
              </a:rPr>
              <a:t>breakpoint</a:t>
            </a:r>
            <a:r>
              <a:rPr lang="it-IT"/>
              <a:t> in corrispondenza dell’istruzione che segue la subroutine di decifratura.</a:t>
            </a:r>
          </a:p>
        </p:txBody>
      </p:sp>
      <p:cxnSp>
        <p:nvCxnSpPr>
          <p:cNvPr id="7" name="Connettore curvo 6">
            <a:extLst>
              <a:ext uri="{FF2B5EF4-FFF2-40B4-BE49-F238E27FC236}">
                <a16:creationId xmlns:a16="http://schemas.microsoft.com/office/drawing/2014/main" id="{DE06E370-07D4-CA15-A3D9-CED566BC22BE}"/>
              </a:ext>
            </a:extLst>
          </p:cNvPr>
          <p:cNvCxnSpPr>
            <a:cxnSpLocks/>
          </p:cNvCxnSpPr>
          <p:nvPr/>
        </p:nvCxnSpPr>
        <p:spPr>
          <a:xfrm flipV="1">
            <a:off x="4509984" y="3315107"/>
            <a:ext cx="951345" cy="441851"/>
          </a:xfrm>
          <a:prstGeom prst="curvedConnector3">
            <a:avLst/>
          </a:prstGeom>
          <a:ln w="19050">
            <a:solidFill>
              <a:srgbClr val="AB3172"/>
            </a:solidFill>
            <a:tailEnd type="triangle"/>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D962FE63-E87A-75B1-A9EE-36A075F42B89}"/>
              </a:ext>
            </a:extLst>
          </p:cNvPr>
          <p:cNvSpPr txBox="1"/>
          <p:nvPr/>
        </p:nvSpPr>
        <p:spPr>
          <a:xfrm>
            <a:off x="7059561" y="5717437"/>
            <a:ext cx="3666351" cy="677108"/>
          </a:xfrm>
          <a:prstGeom prst="rect">
            <a:avLst/>
          </a:prstGeom>
          <a:noFill/>
        </p:spPr>
        <p:txBody>
          <a:bodyPr wrap="square" rtlCol="0">
            <a:spAutoFit/>
          </a:bodyPr>
          <a:lstStyle/>
          <a:p>
            <a:r>
              <a:rPr lang="it-IT" sz="1000"/>
              <a:t>Slide 50: la funzione 401880 al suo interno richiama la </a:t>
            </a:r>
            <a:r>
              <a:rPr lang="it-IT" sz="1000" err="1"/>
              <a:t>decrypt</a:t>
            </a:r>
            <a:r>
              <a:rPr lang="it-IT" sz="1000"/>
              <a:t> (4014C0).</a:t>
            </a:r>
          </a:p>
          <a:p>
            <a:endParaRPr lang="it-IT"/>
          </a:p>
        </p:txBody>
      </p:sp>
    </p:spTree>
    <p:extLst>
      <p:ext uri="{BB962C8B-B14F-4D97-AF65-F5344CB8AC3E}">
        <p14:creationId xmlns:p14="http://schemas.microsoft.com/office/powerpoint/2010/main" val="16567733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6B6C5CE7-E0DB-9637-55AC-5BA86A9A3626}"/>
              </a:ext>
            </a:extLst>
          </p:cNvPr>
          <p:cNvSpPr>
            <a:spLocks noGrp="1"/>
          </p:cNvSpPr>
          <p:nvPr>
            <p:ph idx="1"/>
          </p:nvPr>
        </p:nvSpPr>
        <p:spPr>
          <a:xfrm>
            <a:off x="1594018" y="1621372"/>
            <a:ext cx="9486690" cy="4703228"/>
          </a:xfrm>
        </p:spPr>
        <p:txBody>
          <a:bodyPr>
            <a:normAutofit/>
          </a:bodyPr>
          <a:lstStyle/>
          <a:p>
            <a:r>
              <a:rPr lang="it-IT"/>
              <a:t>A questo punto, dall'analisi statica, sembra che l'esecuzione termini qui, dato che si conclude l'unica funzione eseguita nel </a:t>
            </a:r>
            <a:r>
              <a:rPr lang="it-IT" err="1"/>
              <a:t>main</a:t>
            </a:r>
            <a:r>
              <a:rPr lang="it-IT"/>
              <a:t>.</a:t>
            </a:r>
          </a:p>
          <a:p>
            <a:endParaRPr lang="it-IT"/>
          </a:p>
          <a:p>
            <a:r>
              <a:rPr lang="it-IT"/>
              <a:t>Tuttavia, grazie all'analisi dinamica, ci si rende conto che l'indirizzo di ritorno per questa funzione viene sovrascritto nelle ultime istruzioni!</a:t>
            </a:r>
          </a:p>
          <a:p>
            <a:endParaRPr lang="it-IT"/>
          </a:p>
          <a:p>
            <a:r>
              <a:rPr lang="it-IT"/>
              <a:t>Di conseguenza, l'esecuzione salta a una nuova area di codice testo scollegata dal resto del programma.</a:t>
            </a:r>
          </a:p>
        </p:txBody>
      </p:sp>
      <p:pic>
        <p:nvPicPr>
          <p:cNvPr id="2" name="Immagine 1">
            <a:extLst>
              <a:ext uri="{FF2B5EF4-FFF2-40B4-BE49-F238E27FC236}">
                <a16:creationId xmlns:a16="http://schemas.microsoft.com/office/drawing/2014/main" id="{8D5ED7F3-9BAE-0399-C922-C75A9A82810A}"/>
              </a:ext>
            </a:extLst>
          </p:cNvPr>
          <p:cNvPicPr>
            <a:picLocks noChangeAspect="1"/>
          </p:cNvPicPr>
          <p:nvPr/>
        </p:nvPicPr>
        <p:blipFill>
          <a:blip r:embed="rId2"/>
          <a:stretch>
            <a:fillRect/>
          </a:stretch>
        </p:blipFill>
        <p:spPr>
          <a:xfrm>
            <a:off x="1594018" y="109946"/>
            <a:ext cx="9486198" cy="1182727"/>
          </a:xfrm>
          <a:prstGeom prst="rect">
            <a:avLst/>
          </a:prstGeom>
        </p:spPr>
      </p:pic>
    </p:spTree>
    <p:extLst>
      <p:ext uri="{BB962C8B-B14F-4D97-AF65-F5344CB8AC3E}">
        <p14:creationId xmlns:p14="http://schemas.microsoft.com/office/powerpoint/2010/main" val="2183260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a:xfrm>
            <a:off x="5011737" y="320583"/>
            <a:ext cx="2168525" cy="795873"/>
          </a:xfrm>
        </p:spPr>
        <p:txBody>
          <a:bodyPr/>
          <a:lstStyle/>
          <a:p>
            <a:pPr algn="ctr"/>
            <a:r>
              <a:rPr lang="it-IT">
                <a:latin typeface="Anonymous Pro" panose="02060609030202000504"/>
              </a:rPr>
              <a:t>EMOTET</a:t>
            </a:r>
          </a:p>
        </p:txBody>
      </p:sp>
      <p:sp>
        <p:nvSpPr>
          <p:cNvPr id="3" name="CasellaDiTesto 2">
            <a:extLst>
              <a:ext uri="{FF2B5EF4-FFF2-40B4-BE49-F238E27FC236}">
                <a16:creationId xmlns:a16="http://schemas.microsoft.com/office/drawing/2014/main" id="{44512EE2-2C5E-6CD2-064A-0A5FEA48A81E}"/>
              </a:ext>
            </a:extLst>
          </p:cNvPr>
          <p:cNvSpPr txBox="1"/>
          <p:nvPr/>
        </p:nvSpPr>
        <p:spPr>
          <a:xfrm>
            <a:off x="4494900" y="1293313"/>
            <a:ext cx="3202198" cy="461665"/>
          </a:xfrm>
          <a:prstGeom prst="rect">
            <a:avLst/>
          </a:prstGeom>
          <a:noFill/>
        </p:spPr>
        <p:txBody>
          <a:bodyPr wrap="square" rtlCol="0">
            <a:spAutoFit/>
          </a:bodyPr>
          <a:lstStyle/>
          <a:p>
            <a:r>
              <a:rPr lang="it-IT" sz="2400">
                <a:latin typeface="Anonymous Pro" panose="02060609030202000504" pitchFamily="49" charset="0"/>
                <a:ea typeface="Anonymous Pro" panose="02060609030202000504" pitchFamily="49" charset="0"/>
              </a:rPr>
              <a:t>Attività criminosa</a:t>
            </a:r>
          </a:p>
        </p:txBody>
      </p:sp>
      <p:sp>
        <p:nvSpPr>
          <p:cNvPr id="5" name="CasellaDiTesto 4">
            <a:extLst>
              <a:ext uri="{FF2B5EF4-FFF2-40B4-BE49-F238E27FC236}">
                <a16:creationId xmlns:a16="http://schemas.microsoft.com/office/drawing/2014/main" id="{201C01C0-71D5-B59D-1E26-5D79BDB1CF03}"/>
              </a:ext>
            </a:extLst>
          </p:cNvPr>
          <p:cNvSpPr txBox="1"/>
          <p:nvPr/>
        </p:nvSpPr>
        <p:spPr>
          <a:xfrm>
            <a:off x="1938887" y="2155376"/>
            <a:ext cx="6976872" cy="3139321"/>
          </a:xfrm>
          <a:prstGeom prst="rect">
            <a:avLst/>
          </a:prstGeom>
          <a:noFill/>
        </p:spPr>
        <p:txBody>
          <a:bodyPr wrap="square" rtlCol="0">
            <a:spAutoFit/>
          </a:bodyPr>
          <a:lstStyle/>
          <a:p>
            <a:pPr marL="285750" indent="-285750">
              <a:buFont typeface="Arial" panose="020B0604020202020204" pitchFamily="34" charset="0"/>
              <a:buChar char="•"/>
            </a:pPr>
            <a:r>
              <a:rPr lang="it-IT" b="1">
                <a:solidFill>
                  <a:srgbClr val="7C3B90"/>
                </a:solidFill>
                <a:latin typeface="Consolas" panose="020B0609020204030204" pitchFamily="49" charset="0"/>
                <a:ea typeface="Anonymous Pro" panose="02060609030202000504" pitchFamily="49" charset="0"/>
              </a:rPr>
              <a:t>Furto di dati</a:t>
            </a:r>
            <a:r>
              <a:rPr lang="it-IT">
                <a:solidFill>
                  <a:srgbClr val="7C3B90"/>
                </a:solidFill>
                <a:latin typeface="Consolas" panose="020B0609020204030204" pitchFamily="49" charset="0"/>
                <a:ea typeface="Anonymous Pro" panose="02060609030202000504" pitchFamily="49" charset="0"/>
              </a:rPr>
              <a:t>: </a:t>
            </a:r>
            <a:r>
              <a:rPr lang="it-IT">
                <a:latin typeface="Consolas" panose="020B0609020204030204" pitchFamily="49" charset="0"/>
                <a:ea typeface="Anonymous Pro" panose="02060609030202000504" pitchFamily="49" charset="0"/>
              </a:rPr>
              <a:t>Emotet è noto per rubare dati personali e finanziari, che vengono poi utilizzati per frodi finanziarie o venduti nel dark web.</a:t>
            </a:r>
          </a:p>
          <a:p>
            <a:pPr marL="285750" indent="-285750">
              <a:buFont typeface="Arial" panose="020B0604020202020204" pitchFamily="34" charset="0"/>
              <a:buChar char="•"/>
            </a:pPr>
            <a:endParaRPr lang="it-IT">
              <a:latin typeface="Consolas" panose="020B0609020204030204" pitchFamily="49" charset="0"/>
            </a:endParaRPr>
          </a:p>
          <a:p>
            <a:pPr marL="285750" indent="-285750">
              <a:buFont typeface="Arial" panose="020B0604020202020204" pitchFamily="34" charset="0"/>
              <a:buChar char="•"/>
            </a:pPr>
            <a:r>
              <a:rPr lang="it-IT" b="1">
                <a:solidFill>
                  <a:srgbClr val="6543A0"/>
                </a:solidFill>
                <a:latin typeface="Consolas" panose="020B0609020204030204" pitchFamily="49" charset="0"/>
                <a:ea typeface="Anonymous Pro" panose="02060609030202000504" pitchFamily="49" charset="0"/>
              </a:rPr>
              <a:t>Ransomware</a:t>
            </a:r>
            <a:r>
              <a:rPr lang="it-IT">
                <a:solidFill>
                  <a:srgbClr val="6543A0"/>
                </a:solidFill>
                <a:latin typeface="Consolas" panose="020B0609020204030204" pitchFamily="49" charset="0"/>
                <a:ea typeface="Anonymous Pro" panose="02060609030202000504" pitchFamily="49" charset="0"/>
              </a:rPr>
              <a:t>: </a:t>
            </a:r>
            <a:r>
              <a:rPr lang="it-IT">
                <a:latin typeface="Consolas" panose="020B0609020204030204" pitchFamily="49" charset="0"/>
                <a:ea typeface="Anonymous Pro" panose="02060609030202000504" pitchFamily="49" charset="0"/>
              </a:rPr>
              <a:t>Emotet ha spesso collaborato con gruppi di ransomware, permettendo loro di infettare reti aziendali su larga scala.</a:t>
            </a:r>
          </a:p>
          <a:p>
            <a:pPr marL="285750" indent="-285750">
              <a:buFont typeface="Arial" panose="020B0604020202020204" pitchFamily="34" charset="0"/>
              <a:buChar char="•"/>
            </a:pPr>
            <a:endParaRPr lang="it-IT">
              <a:solidFill>
                <a:srgbClr val="ECECEC"/>
              </a:solidFill>
              <a:highlight>
                <a:srgbClr val="212121"/>
              </a:highlight>
              <a:latin typeface="Consolas" panose="020B0609020204030204" pitchFamily="49" charset="0"/>
              <a:ea typeface="Anonymous Pro" panose="02060609030202000504" pitchFamily="49" charset="0"/>
            </a:endParaRPr>
          </a:p>
          <a:p>
            <a:pPr marL="285750" indent="-285750">
              <a:buFont typeface="Arial" panose="020B0604020202020204" pitchFamily="34" charset="0"/>
              <a:buChar char="•"/>
            </a:pPr>
            <a:r>
              <a:rPr lang="it-IT" b="1">
                <a:solidFill>
                  <a:srgbClr val="3360B9"/>
                </a:solidFill>
                <a:latin typeface="Consolas" panose="020B0609020204030204" pitchFamily="49" charset="0"/>
                <a:ea typeface="Anonymous Pro" panose="02060609030202000504" pitchFamily="49" charset="0"/>
              </a:rPr>
              <a:t>Spam e phishing</a:t>
            </a:r>
            <a:r>
              <a:rPr lang="it-IT">
                <a:solidFill>
                  <a:srgbClr val="385DB9"/>
                </a:solidFill>
                <a:latin typeface="Consolas" panose="020B0609020204030204" pitchFamily="49" charset="0"/>
                <a:ea typeface="Anonymous Pro" panose="02060609030202000504" pitchFamily="49" charset="0"/>
              </a:rPr>
              <a:t>: </a:t>
            </a:r>
            <a:r>
              <a:rPr lang="it-IT">
                <a:latin typeface="Consolas" panose="020B0609020204030204" pitchFamily="49" charset="0"/>
                <a:ea typeface="Anonymous Pro" panose="02060609030202000504" pitchFamily="49" charset="0"/>
              </a:rPr>
              <a:t>Utilizzando le macchine infette, Emotet invia massicce campagne di spam e phishing, diffondendo ulteriormente il malware.</a:t>
            </a:r>
          </a:p>
        </p:txBody>
      </p:sp>
    </p:spTree>
    <p:extLst>
      <p:ext uri="{BB962C8B-B14F-4D97-AF65-F5344CB8AC3E}">
        <p14:creationId xmlns:p14="http://schemas.microsoft.com/office/powerpoint/2010/main" val="8842438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3DB1E34-6AEA-3AA1-39CD-5BDE882D2498}"/>
              </a:ext>
            </a:extLst>
          </p:cNvPr>
          <p:cNvSpPr txBox="1"/>
          <p:nvPr/>
        </p:nvSpPr>
        <p:spPr>
          <a:xfrm>
            <a:off x="2493156" y="1724858"/>
            <a:ext cx="7852229" cy="4247317"/>
          </a:xfrm>
          <a:prstGeom prst="rect">
            <a:avLst/>
          </a:prstGeom>
          <a:noFill/>
        </p:spPr>
        <p:txBody>
          <a:bodyPr wrap="square" rtlCol="0">
            <a:spAutoFit/>
          </a:bodyPr>
          <a:lstStyle/>
          <a:p>
            <a:r>
              <a:rPr lang="it-IT"/>
              <a:t>Il codice appena analizzato in realtà esegue l’</a:t>
            </a:r>
            <a:r>
              <a:rPr lang="it-IT" err="1"/>
              <a:t>unpacking</a:t>
            </a:r>
            <a:r>
              <a:rPr lang="it-IT"/>
              <a:t> del malware. </a:t>
            </a:r>
          </a:p>
          <a:p>
            <a:r>
              <a:rPr lang="it-IT"/>
              <a:t>In particolare vengono effettuate le seguenti operazioni:</a:t>
            </a:r>
            <a:br>
              <a:rPr lang="it-IT"/>
            </a:br>
            <a:endParaRPr lang="it-IT"/>
          </a:p>
          <a:p>
            <a:pPr marL="285750" indent="-285750">
              <a:buFont typeface="Arial" panose="020B0604020202020204" pitchFamily="34" charset="0"/>
              <a:buChar char="•"/>
            </a:pPr>
            <a:r>
              <a:rPr lang="it-IT">
                <a:solidFill>
                  <a:srgbClr val="AB3172"/>
                </a:solidFill>
              </a:rPr>
              <a:t>Allocazione</a:t>
            </a:r>
            <a:r>
              <a:rPr lang="it-IT"/>
              <a:t> di un area di memoria tramite </a:t>
            </a:r>
            <a:r>
              <a:rPr lang="it-IT" err="1">
                <a:solidFill>
                  <a:srgbClr val="7C3B90"/>
                </a:solidFill>
              </a:rPr>
              <a:t>VirtualAllocEx</a:t>
            </a:r>
            <a:br>
              <a:rPr lang="it-IT"/>
            </a:br>
            <a:endParaRPr lang="it-IT"/>
          </a:p>
          <a:p>
            <a:pPr marL="285750" indent="-285750">
              <a:buFont typeface="Arial" panose="020B0604020202020204" pitchFamily="34" charset="0"/>
              <a:buChar char="•"/>
            </a:pPr>
            <a:r>
              <a:rPr lang="it-IT">
                <a:solidFill>
                  <a:srgbClr val="0BA5E8"/>
                </a:solidFill>
              </a:rPr>
              <a:t>Copia</a:t>
            </a:r>
            <a:r>
              <a:rPr lang="it-IT"/>
              <a:t> in questa porzione di memoria del malware effettivo</a:t>
            </a:r>
            <a:br>
              <a:rPr lang="it-IT"/>
            </a:br>
            <a:endParaRPr lang="it-IT"/>
          </a:p>
          <a:p>
            <a:pPr marL="285750" indent="-285750">
              <a:buFont typeface="Arial" panose="020B0604020202020204" pitchFamily="34" charset="0"/>
              <a:buChar char="•"/>
            </a:pPr>
            <a:r>
              <a:rPr lang="it-IT">
                <a:solidFill>
                  <a:srgbClr val="3360B9"/>
                </a:solidFill>
              </a:rPr>
              <a:t>Decifratura</a:t>
            </a:r>
            <a:r>
              <a:rPr lang="it-IT"/>
              <a:t> del contenuto dell’area di memoria</a:t>
            </a:r>
          </a:p>
          <a:p>
            <a:pPr marL="285750" indent="-285750">
              <a:buFont typeface="Arial" panose="020B0604020202020204" pitchFamily="34" charset="0"/>
              <a:buChar char="•"/>
            </a:pPr>
            <a:endParaRPr lang="it-IT"/>
          </a:p>
          <a:p>
            <a:pPr marL="285750" indent="-285750">
              <a:buFont typeface="Arial" panose="020B0604020202020204" pitchFamily="34" charset="0"/>
              <a:buChar char="•"/>
            </a:pPr>
            <a:endParaRPr lang="it-IT"/>
          </a:p>
          <a:p>
            <a:r>
              <a:rPr lang="it-IT"/>
              <a:t>Il risultato finale di queste operazioni è un’area di memoria che contiene un vero e proprio PE file che probabilmente corrisponde al malware effettivo</a:t>
            </a:r>
          </a:p>
          <a:p>
            <a:endParaRPr lang="it-IT"/>
          </a:p>
        </p:txBody>
      </p:sp>
      <p:sp>
        <p:nvSpPr>
          <p:cNvPr id="3" name="CasellaDiTesto 2">
            <a:extLst>
              <a:ext uri="{FF2B5EF4-FFF2-40B4-BE49-F238E27FC236}">
                <a16:creationId xmlns:a16="http://schemas.microsoft.com/office/drawing/2014/main" id="{7996B937-035D-3C94-CA4A-8C241B25B7AE}"/>
              </a:ext>
            </a:extLst>
          </p:cNvPr>
          <p:cNvSpPr txBox="1"/>
          <p:nvPr/>
        </p:nvSpPr>
        <p:spPr>
          <a:xfrm>
            <a:off x="3011053" y="184728"/>
            <a:ext cx="6816436" cy="769441"/>
          </a:xfrm>
          <a:prstGeom prst="rect">
            <a:avLst/>
          </a:prstGeom>
          <a:noFill/>
          <a:ln>
            <a:noFill/>
          </a:ln>
        </p:spPr>
        <p:txBody>
          <a:bodyPr wrap="square" rtlCol="0">
            <a:spAutoFit/>
          </a:bodyPr>
          <a:lstStyle/>
          <a:p>
            <a:r>
              <a:rPr lang="it-IT" sz="4400">
                <a:solidFill>
                  <a:srgbClr val="0BA5E8"/>
                </a:solidFill>
              </a:rPr>
              <a:t>UNPACKING</a:t>
            </a:r>
            <a:r>
              <a:rPr lang="it-IT" sz="4400"/>
              <a:t> DEL MALWARE</a:t>
            </a:r>
          </a:p>
        </p:txBody>
      </p:sp>
    </p:spTree>
    <p:extLst>
      <p:ext uri="{BB962C8B-B14F-4D97-AF65-F5344CB8AC3E}">
        <p14:creationId xmlns:p14="http://schemas.microsoft.com/office/powerpoint/2010/main" val="38307909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32B2878-0C2E-8D99-3B38-CE011A19073B}"/>
              </a:ext>
            </a:extLst>
          </p:cNvPr>
          <p:cNvPicPr>
            <a:picLocks noChangeAspect="1"/>
          </p:cNvPicPr>
          <p:nvPr/>
        </p:nvPicPr>
        <p:blipFill rotWithShape="1">
          <a:blip r:embed="rId3"/>
          <a:srcRect b="34867"/>
          <a:stretch/>
        </p:blipFill>
        <p:spPr>
          <a:xfrm>
            <a:off x="6997923" y="2281114"/>
            <a:ext cx="5068007" cy="2295771"/>
          </a:xfrm>
          <a:prstGeom prst="rect">
            <a:avLst/>
          </a:prstGeom>
        </p:spPr>
      </p:pic>
      <p:pic>
        <p:nvPicPr>
          <p:cNvPr id="2" name="Immagine 1">
            <a:extLst>
              <a:ext uri="{FF2B5EF4-FFF2-40B4-BE49-F238E27FC236}">
                <a16:creationId xmlns:a16="http://schemas.microsoft.com/office/drawing/2014/main" id="{A01C9CC3-19AF-CFC2-0B68-5A130EF2AFF2}"/>
              </a:ext>
            </a:extLst>
          </p:cNvPr>
          <p:cNvPicPr>
            <a:picLocks noChangeAspect="1"/>
          </p:cNvPicPr>
          <p:nvPr/>
        </p:nvPicPr>
        <p:blipFill rotWithShape="1">
          <a:blip r:embed="rId4"/>
          <a:srcRect b="32565"/>
          <a:stretch/>
        </p:blipFill>
        <p:spPr>
          <a:xfrm>
            <a:off x="1397296" y="310141"/>
            <a:ext cx="4921166" cy="2297980"/>
          </a:xfrm>
          <a:prstGeom prst="rect">
            <a:avLst/>
          </a:prstGeom>
        </p:spPr>
      </p:pic>
      <p:pic>
        <p:nvPicPr>
          <p:cNvPr id="3" name="Immagine 2">
            <a:extLst>
              <a:ext uri="{FF2B5EF4-FFF2-40B4-BE49-F238E27FC236}">
                <a16:creationId xmlns:a16="http://schemas.microsoft.com/office/drawing/2014/main" id="{B32EAFB7-B558-1EA2-542F-661D627568C5}"/>
              </a:ext>
            </a:extLst>
          </p:cNvPr>
          <p:cNvPicPr>
            <a:picLocks noChangeAspect="1"/>
          </p:cNvPicPr>
          <p:nvPr/>
        </p:nvPicPr>
        <p:blipFill rotWithShape="1">
          <a:blip r:embed="rId5"/>
          <a:srcRect l="-561" t="1229" r="561" b="39885"/>
          <a:stretch/>
        </p:blipFill>
        <p:spPr>
          <a:xfrm>
            <a:off x="1397296" y="4249880"/>
            <a:ext cx="4921166" cy="2297980"/>
          </a:xfrm>
          <a:prstGeom prst="rect">
            <a:avLst/>
          </a:prstGeom>
        </p:spPr>
      </p:pic>
      <p:sp>
        <p:nvSpPr>
          <p:cNvPr id="4" name="CasellaDiTesto 3">
            <a:extLst>
              <a:ext uri="{FF2B5EF4-FFF2-40B4-BE49-F238E27FC236}">
                <a16:creationId xmlns:a16="http://schemas.microsoft.com/office/drawing/2014/main" id="{EBA5DCB1-0E10-CA84-E3A5-C07F291DE6EC}"/>
              </a:ext>
            </a:extLst>
          </p:cNvPr>
          <p:cNvSpPr txBox="1"/>
          <p:nvPr/>
        </p:nvSpPr>
        <p:spPr>
          <a:xfrm>
            <a:off x="8501777" y="1017622"/>
            <a:ext cx="1533236" cy="646331"/>
          </a:xfrm>
          <a:prstGeom prst="rect">
            <a:avLst/>
          </a:prstGeom>
          <a:noFill/>
        </p:spPr>
        <p:txBody>
          <a:bodyPr wrap="square" rtlCol="0">
            <a:spAutoFit/>
          </a:bodyPr>
          <a:lstStyle/>
          <a:p>
            <a:r>
              <a:rPr lang="it-IT" sz="3600">
                <a:solidFill>
                  <a:srgbClr val="0BA5E8"/>
                </a:solidFill>
              </a:rPr>
              <a:t>COPIA</a:t>
            </a:r>
          </a:p>
        </p:txBody>
      </p:sp>
      <p:sp>
        <p:nvSpPr>
          <p:cNvPr id="6" name="CasellaDiTesto 5">
            <a:extLst>
              <a:ext uri="{FF2B5EF4-FFF2-40B4-BE49-F238E27FC236}">
                <a16:creationId xmlns:a16="http://schemas.microsoft.com/office/drawing/2014/main" id="{93EE6F88-BD49-827C-A702-D39E0E669909}"/>
              </a:ext>
            </a:extLst>
          </p:cNvPr>
          <p:cNvSpPr txBox="1"/>
          <p:nvPr/>
        </p:nvSpPr>
        <p:spPr>
          <a:xfrm>
            <a:off x="7844771" y="5277793"/>
            <a:ext cx="3052618" cy="646331"/>
          </a:xfrm>
          <a:prstGeom prst="rect">
            <a:avLst/>
          </a:prstGeom>
          <a:noFill/>
        </p:spPr>
        <p:txBody>
          <a:bodyPr wrap="square" rtlCol="0">
            <a:spAutoFit/>
          </a:bodyPr>
          <a:lstStyle/>
          <a:p>
            <a:r>
              <a:rPr lang="it-IT" sz="3600">
                <a:solidFill>
                  <a:srgbClr val="AB3172"/>
                </a:solidFill>
              </a:rPr>
              <a:t>DECIFRATURA</a:t>
            </a:r>
          </a:p>
        </p:txBody>
      </p:sp>
      <p:sp>
        <p:nvSpPr>
          <p:cNvPr id="14" name="Freccia a destra 13">
            <a:extLst>
              <a:ext uri="{FF2B5EF4-FFF2-40B4-BE49-F238E27FC236}">
                <a16:creationId xmlns:a16="http://schemas.microsoft.com/office/drawing/2014/main" id="{87EFF9AA-6B78-46A2-F332-D321285A3CE9}"/>
              </a:ext>
            </a:extLst>
          </p:cNvPr>
          <p:cNvSpPr/>
          <p:nvPr/>
        </p:nvSpPr>
        <p:spPr>
          <a:xfrm>
            <a:off x="6451994" y="1174639"/>
            <a:ext cx="1916250" cy="332295"/>
          </a:xfrm>
          <a:prstGeom prst="rightArrow">
            <a:avLst/>
          </a:prstGeom>
          <a:solidFill>
            <a:srgbClr val="0BA5E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Freccia in giù 15">
            <a:extLst>
              <a:ext uri="{FF2B5EF4-FFF2-40B4-BE49-F238E27FC236}">
                <a16:creationId xmlns:a16="http://schemas.microsoft.com/office/drawing/2014/main" id="{6D381DB2-981A-30CB-0799-EF902B703EE3}"/>
              </a:ext>
            </a:extLst>
          </p:cNvPr>
          <p:cNvSpPr/>
          <p:nvPr/>
        </p:nvSpPr>
        <p:spPr>
          <a:xfrm>
            <a:off x="9120613" y="4700654"/>
            <a:ext cx="295564" cy="577139"/>
          </a:xfrm>
          <a:prstGeom prst="downArrow">
            <a:avLst/>
          </a:prstGeom>
          <a:gradFill>
            <a:gsLst>
              <a:gs pos="98861">
                <a:srgbClr val="7C3B90"/>
              </a:gs>
              <a:gs pos="0">
                <a:srgbClr val="2D64B7"/>
              </a:gs>
              <a:gs pos="76000">
                <a:srgbClr val="7C3B90"/>
              </a:gs>
              <a:gs pos="90000">
                <a:srgbClr val="7C3B9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a destra 17">
            <a:extLst>
              <a:ext uri="{FF2B5EF4-FFF2-40B4-BE49-F238E27FC236}">
                <a16:creationId xmlns:a16="http://schemas.microsoft.com/office/drawing/2014/main" id="{08B83E54-D6B8-CE4A-2496-3D5FBA63EDFA}"/>
              </a:ext>
            </a:extLst>
          </p:cNvPr>
          <p:cNvSpPr/>
          <p:nvPr/>
        </p:nvSpPr>
        <p:spPr>
          <a:xfrm flipH="1">
            <a:off x="6421147" y="5434810"/>
            <a:ext cx="1423624" cy="332295"/>
          </a:xfrm>
          <a:prstGeom prst="rightArrow">
            <a:avLst/>
          </a:prstGeom>
          <a:solidFill>
            <a:srgbClr val="AB317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Freccia in giù 6">
            <a:extLst>
              <a:ext uri="{FF2B5EF4-FFF2-40B4-BE49-F238E27FC236}">
                <a16:creationId xmlns:a16="http://schemas.microsoft.com/office/drawing/2014/main" id="{A6DEBBAC-16A2-3F0C-D3D6-3D0FA0CE7553}"/>
              </a:ext>
            </a:extLst>
          </p:cNvPr>
          <p:cNvSpPr/>
          <p:nvPr/>
        </p:nvSpPr>
        <p:spPr>
          <a:xfrm>
            <a:off x="9119740" y="1642091"/>
            <a:ext cx="295564" cy="577139"/>
          </a:xfrm>
          <a:prstGeom prst="downArrow">
            <a:avLst/>
          </a:prstGeom>
          <a:gradFill>
            <a:gsLst>
              <a:gs pos="98861">
                <a:srgbClr val="7C3B90"/>
              </a:gs>
              <a:gs pos="0">
                <a:srgbClr val="2D64B7"/>
              </a:gs>
              <a:gs pos="76000">
                <a:srgbClr val="7C3B90"/>
              </a:gs>
              <a:gs pos="90000">
                <a:srgbClr val="7C3B9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731315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0474B4C-765C-6C87-CD70-CD1C04E7FD5A}"/>
              </a:ext>
            </a:extLst>
          </p:cNvPr>
          <p:cNvSpPr txBox="1"/>
          <p:nvPr/>
        </p:nvSpPr>
        <p:spPr>
          <a:xfrm>
            <a:off x="1256101" y="1196144"/>
            <a:ext cx="5892800" cy="2585323"/>
          </a:xfrm>
          <a:prstGeom prst="rect">
            <a:avLst/>
          </a:prstGeom>
          <a:noFill/>
        </p:spPr>
        <p:txBody>
          <a:bodyPr wrap="square" rtlCol="0">
            <a:spAutoFit/>
          </a:bodyPr>
          <a:lstStyle/>
          <a:p>
            <a:r>
              <a:rPr lang="it-IT"/>
              <a:t>È possibile osservare come il contenuto dell’area di memoria venga </a:t>
            </a:r>
            <a:r>
              <a:rPr lang="it-IT">
                <a:solidFill>
                  <a:srgbClr val="AB3172"/>
                </a:solidFill>
              </a:rPr>
              <a:t>spostato</a:t>
            </a:r>
            <a:r>
              <a:rPr lang="it-IT"/>
              <a:t> più volte tramite dei loop interni. </a:t>
            </a:r>
            <a:br>
              <a:rPr lang="it-IT"/>
            </a:br>
            <a:br>
              <a:rPr lang="it-IT"/>
            </a:br>
            <a:r>
              <a:rPr lang="it-IT"/>
              <a:t>Durante l’esecuzione viene inizialmente allocato nell’area di memoria a partire dall’indirizzo </a:t>
            </a:r>
            <a:r>
              <a:rPr lang="it-IT">
                <a:solidFill>
                  <a:srgbClr val="7C3B90"/>
                </a:solidFill>
              </a:rPr>
              <a:t>300000</a:t>
            </a:r>
            <a:r>
              <a:rPr lang="it-IT"/>
              <a:t>, successivamente spostato a </a:t>
            </a:r>
            <a:r>
              <a:rPr lang="it-IT">
                <a:solidFill>
                  <a:srgbClr val="3360B9"/>
                </a:solidFill>
              </a:rPr>
              <a:t>490000</a:t>
            </a:r>
            <a:r>
              <a:rPr lang="it-IT"/>
              <a:t> ed infine è presente a partire dall’indirizzo </a:t>
            </a:r>
            <a:r>
              <a:rPr lang="it-IT">
                <a:solidFill>
                  <a:srgbClr val="0BA5E8"/>
                </a:solidFill>
              </a:rPr>
              <a:t>400000</a:t>
            </a:r>
            <a:r>
              <a:rPr lang="it-IT"/>
              <a:t>.</a:t>
            </a:r>
          </a:p>
        </p:txBody>
      </p:sp>
      <p:sp>
        <p:nvSpPr>
          <p:cNvPr id="3" name="CasellaDiTesto 2">
            <a:extLst>
              <a:ext uri="{FF2B5EF4-FFF2-40B4-BE49-F238E27FC236}">
                <a16:creationId xmlns:a16="http://schemas.microsoft.com/office/drawing/2014/main" id="{6E33743B-A8B2-FD1A-12EF-BAB4229587B1}"/>
              </a:ext>
            </a:extLst>
          </p:cNvPr>
          <p:cNvSpPr txBox="1"/>
          <p:nvPr/>
        </p:nvSpPr>
        <p:spPr>
          <a:xfrm>
            <a:off x="5675086" y="3893611"/>
            <a:ext cx="6516914" cy="2623795"/>
          </a:xfrm>
          <a:prstGeom prst="rect">
            <a:avLst/>
          </a:prstGeom>
          <a:noFill/>
        </p:spPr>
        <p:txBody>
          <a:bodyPr wrap="square" rtlCol="0">
            <a:spAutoFit/>
          </a:bodyPr>
          <a:lstStyle/>
          <a:p>
            <a:pPr marR="5080">
              <a:spcBef>
                <a:spcPts val="259"/>
              </a:spcBef>
            </a:pPr>
            <a:r>
              <a:rPr lang="it-IT"/>
              <a:t>Scrivendo nell’area di memoria che inizia alla locazione </a:t>
            </a:r>
            <a:r>
              <a:rPr lang="it-IT">
                <a:solidFill>
                  <a:srgbClr val="AB3172"/>
                </a:solidFill>
              </a:rPr>
              <a:t>400000</a:t>
            </a:r>
            <a:r>
              <a:rPr lang="it-IT"/>
              <a:t>, il programma </a:t>
            </a:r>
            <a:r>
              <a:rPr lang="it-IT">
                <a:solidFill>
                  <a:srgbClr val="7C3B90"/>
                </a:solidFill>
              </a:rPr>
              <a:t>sovrascrive</a:t>
            </a:r>
            <a:r>
              <a:rPr lang="it-IT"/>
              <a:t> le proprie sezioni. </a:t>
            </a:r>
            <a:br>
              <a:rPr lang="it-IT"/>
            </a:br>
            <a:br>
              <a:rPr lang="it-IT"/>
            </a:br>
            <a:r>
              <a:rPr lang="it-IT"/>
              <a:t>Il flusso d’esecuzione del programma passa al codice presente in quest’area.</a:t>
            </a:r>
            <a:br>
              <a:rPr lang="it-IT"/>
            </a:br>
            <a:endParaRPr lang="it-IT"/>
          </a:p>
          <a:p>
            <a:pPr marR="5080">
              <a:spcBef>
                <a:spcPts val="259"/>
              </a:spcBef>
            </a:pPr>
            <a:r>
              <a:rPr lang="it-IT"/>
              <a:t>La tecnica realizzata dal Malware è quindi una vera e propria </a:t>
            </a:r>
            <a:r>
              <a:rPr lang="it-IT">
                <a:solidFill>
                  <a:srgbClr val="3360B9"/>
                </a:solidFill>
              </a:rPr>
              <a:t>Self Injection</a:t>
            </a:r>
            <a:r>
              <a:rPr lang="it-IT"/>
              <a:t>.</a:t>
            </a:r>
          </a:p>
        </p:txBody>
      </p:sp>
      <p:sp>
        <p:nvSpPr>
          <p:cNvPr id="4" name="CasellaDiTesto 3">
            <a:extLst>
              <a:ext uri="{FF2B5EF4-FFF2-40B4-BE49-F238E27FC236}">
                <a16:creationId xmlns:a16="http://schemas.microsoft.com/office/drawing/2014/main" id="{B371443C-FF08-21C9-463E-C0A8F75298B5}"/>
              </a:ext>
            </a:extLst>
          </p:cNvPr>
          <p:cNvSpPr txBox="1"/>
          <p:nvPr/>
        </p:nvSpPr>
        <p:spPr>
          <a:xfrm>
            <a:off x="4202501" y="244875"/>
            <a:ext cx="3786997" cy="646331"/>
          </a:xfrm>
          <a:prstGeom prst="rect">
            <a:avLst/>
          </a:prstGeom>
          <a:noFill/>
          <a:ln w="76200">
            <a:noFill/>
          </a:ln>
        </p:spPr>
        <p:txBody>
          <a:bodyPr wrap="square" rtlCol="0">
            <a:spAutoFit/>
          </a:bodyPr>
          <a:lstStyle/>
          <a:p>
            <a:r>
              <a:rPr lang="it-IT" sz="3600"/>
              <a:t>Self Injection</a:t>
            </a:r>
          </a:p>
        </p:txBody>
      </p:sp>
    </p:spTree>
    <p:extLst>
      <p:ext uri="{BB962C8B-B14F-4D97-AF65-F5344CB8AC3E}">
        <p14:creationId xmlns:p14="http://schemas.microsoft.com/office/powerpoint/2010/main" val="11612432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2FA04169-5BD8-A0E2-C99D-B3375DF43189}"/>
              </a:ext>
            </a:extLst>
          </p:cNvPr>
          <p:cNvSpPr txBox="1"/>
          <p:nvPr/>
        </p:nvSpPr>
        <p:spPr>
          <a:xfrm>
            <a:off x="2595490" y="1922192"/>
            <a:ext cx="7445828" cy="2031325"/>
          </a:xfrm>
          <a:prstGeom prst="rect">
            <a:avLst/>
          </a:prstGeom>
          <a:noFill/>
        </p:spPr>
        <p:txBody>
          <a:bodyPr wrap="square" rtlCol="0">
            <a:spAutoFit/>
          </a:bodyPr>
          <a:lstStyle/>
          <a:p>
            <a:r>
              <a:rPr lang="it-IT"/>
              <a:t>Per poter comprendere maggiormente il funzionamento del malware è stato eseguito un </a:t>
            </a:r>
            <a:r>
              <a:rPr lang="it-IT" err="1"/>
              <a:t>dump</a:t>
            </a:r>
            <a:r>
              <a:rPr lang="it-IT"/>
              <a:t> della memoria tramite il plugin </a:t>
            </a:r>
            <a:r>
              <a:rPr lang="it-IT" err="1">
                <a:solidFill>
                  <a:srgbClr val="7C3B90"/>
                </a:solidFill>
              </a:rPr>
              <a:t>OllyDump</a:t>
            </a:r>
            <a:r>
              <a:rPr lang="it-IT"/>
              <a:t>.</a:t>
            </a:r>
          </a:p>
          <a:p>
            <a:endParaRPr lang="it-IT"/>
          </a:p>
          <a:p>
            <a:endParaRPr lang="it-IT"/>
          </a:p>
          <a:p>
            <a:r>
              <a:rPr lang="it-IT"/>
              <a:t>Otteniamo quindi un nuovo file eseguibile </a:t>
            </a:r>
            <a:r>
              <a:rPr lang="it-IT" i="1"/>
              <a:t>ww_dump.exe</a:t>
            </a:r>
            <a:r>
              <a:rPr lang="it-IT"/>
              <a:t> relativo all’area di memoria indicata precedentemente.</a:t>
            </a:r>
          </a:p>
        </p:txBody>
      </p:sp>
      <p:sp>
        <p:nvSpPr>
          <p:cNvPr id="2" name="CasellaDiTesto 1">
            <a:extLst>
              <a:ext uri="{FF2B5EF4-FFF2-40B4-BE49-F238E27FC236}">
                <a16:creationId xmlns:a16="http://schemas.microsoft.com/office/drawing/2014/main" id="{3B918E84-62A7-D3B9-BF91-6A37B2D95594}"/>
              </a:ext>
            </a:extLst>
          </p:cNvPr>
          <p:cNvSpPr txBox="1"/>
          <p:nvPr/>
        </p:nvSpPr>
        <p:spPr>
          <a:xfrm>
            <a:off x="2777980" y="189781"/>
            <a:ext cx="7080849" cy="584775"/>
          </a:xfrm>
          <a:prstGeom prst="rect">
            <a:avLst/>
          </a:prstGeom>
          <a:noFill/>
        </p:spPr>
        <p:txBody>
          <a:bodyPr wrap="square" rtlCol="0">
            <a:spAutoFit/>
          </a:bodyPr>
          <a:lstStyle/>
          <a:p>
            <a:r>
              <a:rPr lang="it-IT" sz="3200">
                <a:latin typeface="+mj-lt"/>
              </a:rPr>
              <a:t>Estrazione del .</a:t>
            </a:r>
            <a:r>
              <a:rPr lang="it-IT" sz="3200" err="1">
                <a:latin typeface="+mj-lt"/>
              </a:rPr>
              <a:t>exe</a:t>
            </a:r>
            <a:r>
              <a:rPr lang="it-IT" sz="3200">
                <a:latin typeface="+mj-lt"/>
              </a:rPr>
              <a:t> </a:t>
            </a:r>
            <a:r>
              <a:rPr lang="it-IT" sz="3200" err="1">
                <a:latin typeface="+mj-lt"/>
              </a:rPr>
              <a:t>unpacked</a:t>
            </a:r>
            <a:endParaRPr lang="it-IT" sz="3200">
              <a:latin typeface="+mj-lt"/>
            </a:endParaRPr>
          </a:p>
        </p:txBody>
      </p:sp>
    </p:spTree>
    <p:extLst>
      <p:ext uri="{BB962C8B-B14F-4D97-AF65-F5344CB8AC3E}">
        <p14:creationId xmlns:p14="http://schemas.microsoft.com/office/powerpoint/2010/main" val="17789945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9FBE05-C357-441A-6B0F-C9072F9B056F}"/>
              </a:ext>
            </a:extLst>
          </p:cNvPr>
          <p:cNvSpPr>
            <a:spLocks noGrp="1"/>
          </p:cNvSpPr>
          <p:nvPr>
            <p:ph type="title"/>
          </p:nvPr>
        </p:nvSpPr>
        <p:spPr>
          <a:xfrm>
            <a:off x="2766428" y="446736"/>
            <a:ext cx="6659143" cy="726457"/>
          </a:xfrm>
        </p:spPr>
        <p:txBody>
          <a:bodyPr>
            <a:normAutofit fontScale="90000"/>
          </a:bodyPr>
          <a:lstStyle/>
          <a:p>
            <a:r>
              <a:rPr lang="it-IT"/>
              <a:t>Analisi .</a:t>
            </a:r>
            <a:r>
              <a:rPr lang="it-IT" err="1"/>
              <a:t>exe</a:t>
            </a:r>
            <a:r>
              <a:rPr lang="it-IT"/>
              <a:t> </a:t>
            </a:r>
            <a:r>
              <a:rPr lang="it-IT" err="1"/>
              <a:t>unpacked</a:t>
            </a:r>
            <a:endParaRPr lang="it-IT"/>
          </a:p>
        </p:txBody>
      </p:sp>
      <p:sp>
        <p:nvSpPr>
          <p:cNvPr id="7" name="Segnaposto contenuto 6">
            <a:extLst>
              <a:ext uri="{FF2B5EF4-FFF2-40B4-BE49-F238E27FC236}">
                <a16:creationId xmlns:a16="http://schemas.microsoft.com/office/drawing/2014/main" id="{8B384D8E-E9F4-21C4-83F7-57DB785EDE19}"/>
              </a:ext>
            </a:extLst>
          </p:cNvPr>
          <p:cNvSpPr>
            <a:spLocks noGrp="1"/>
          </p:cNvSpPr>
          <p:nvPr>
            <p:ph idx="1"/>
          </p:nvPr>
        </p:nvSpPr>
        <p:spPr>
          <a:xfrm>
            <a:off x="1892510" y="2729360"/>
            <a:ext cx="3786547" cy="2317093"/>
          </a:xfrm>
        </p:spPr>
        <p:txBody>
          <a:bodyPr/>
          <a:lstStyle/>
          <a:p>
            <a:pPr marL="0" indent="0">
              <a:buNone/>
            </a:pPr>
            <a:r>
              <a:rPr lang="it-IT"/>
              <a:t>Dopo aver spacchettato l’eseguibile malevolo si è proceduti attraverso un’analisi classica.</a:t>
            </a:r>
          </a:p>
        </p:txBody>
      </p:sp>
      <p:pic>
        <p:nvPicPr>
          <p:cNvPr id="4" name="Immagine 3">
            <a:extLst>
              <a:ext uri="{FF2B5EF4-FFF2-40B4-BE49-F238E27FC236}">
                <a16:creationId xmlns:a16="http://schemas.microsoft.com/office/drawing/2014/main" id="{78CC8C27-1ADC-5866-15B0-BC6F2CF68751}"/>
              </a:ext>
            </a:extLst>
          </p:cNvPr>
          <p:cNvPicPr>
            <a:picLocks noChangeAspect="1"/>
          </p:cNvPicPr>
          <p:nvPr/>
        </p:nvPicPr>
        <p:blipFill>
          <a:blip r:embed="rId2"/>
          <a:stretch>
            <a:fillRect/>
          </a:stretch>
        </p:blipFill>
        <p:spPr>
          <a:xfrm>
            <a:off x="7460680" y="2561773"/>
            <a:ext cx="2521519" cy="2652265"/>
          </a:xfrm>
          <a:prstGeom prst="rect">
            <a:avLst/>
          </a:prstGeom>
        </p:spPr>
      </p:pic>
    </p:spTree>
    <p:extLst>
      <p:ext uri="{BB962C8B-B14F-4D97-AF65-F5344CB8AC3E}">
        <p14:creationId xmlns:p14="http://schemas.microsoft.com/office/powerpoint/2010/main" val="2270033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D12AD9-1E7D-E993-DAD4-4945F13D218A}"/>
              </a:ext>
            </a:extLst>
          </p:cNvPr>
          <p:cNvSpPr>
            <a:spLocks noGrp="1"/>
          </p:cNvSpPr>
          <p:nvPr>
            <p:ph type="title"/>
          </p:nvPr>
        </p:nvSpPr>
        <p:spPr/>
        <p:txBody>
          <a:bodyPr/>
          <a:lstStyle/>
          <a:p>
            <a:r>
              <a:rPr lang="it-IT" err="1"/>
              <a:t>VirusTotal</a:t>
            </a:r>
            <a:endParaRPr lang="it-IT"/>
          </a:p>
        </p:txBody>
      </p:sp>
      <p:pic>
        <p:nvPicPr>
          <p:cNvPr id="6" name="Segnaposto contenuto 5" descr="Immagine che contiene testo, Carattere, Software multimediale, software&#10;&#10;Descrizione generata automaticamente">
            <a:extLst>
              <a:ext uri="{FF2B5EF4-FFF2-40B4-BE49-F238E27FC236}">
                <a16:creationId xmlns:a16="http://schemas.microsoft.com/office/drawing/2014/main" id="{39E24DB6-C34B-43CE-93F0-68BAA35869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2340" y="1464200"/>
            <a:ext cx="9486900" cy="1374426"/>
          </a:xfrm>
        </p:spPr>
      </p:pic>
      <p:sp>
        <p:nvSpPr>
          <p:cNvPr id="7" name="CasellaDiTesto 6">
            <a:extLst>
              <a:ext uri="{FF2B5EF4-FFF2-40B4-BE49-F238E27FC236}">
                <a16:creationId xmlns:a16="http://schemas.microsoft.com/office/drawing/2014/main" id="{39156D22-B26F-0CAF-0E50-B86373928462}"/>
              </a:ext>
            </a:extLst>
          </p:cNvPr>
          <p:cNvSpPr txBox="1"/>
          <p:nvPr/>
        </p:nvSpPr>
        <p:spPr>
          <a:xfrm>
            <a:off x="1352340" y="2984258"/>
            <a:ext cx="5290458" cy="646331"/>
          </a:xfrm>
          <a:prstGeom prst="rect">
            <a:avLst/>
          </a:prstGeom>
          <a:noFill/>
        </p:spPr>
        <p:txBody>
          <a:bodyPr wrap="square" rtlCol="0">
            <a:spAutoFit/>
          </a:bodyPr>
          <a:lstStyle/>
          <a:p>
            <a:r>
              <a:rPr lang="it-IT"/>
              <a:t>Il file è stato identificato </a:t>
            </a:r>
            <a:r>
              <a:rPr lang="it-IT">
                <a:solidFill>
                  <a:srgbClr val="FF0000"/>
                </a:solidFill>
              </a:rPr>
              <a:t>malevolo</a:t>
            </a:r>
            <a:r>
              <a:rPr lang="it-IT"/>
              <a:t> da 60 vendors e 2 sandboxes.</a:t>
            </a:r>
          </a:p>
        </p:txBody>
      </p:sp>
      <p:pic>
        <p:nvPicPr>
          <p:cNvPr id="9" name="Immagine 8" descr="Immagine che contiene testo, schermata, Carattere&#10;&#10;Descrizione generata automaticamente">
            <a:extLst>
              <a:ext uri="{FF2B5EF4-FFF2-40B4-BE49-F238E27FC236}">
                <a16:creationId xmlns:a16="http://schemas.microsoft.com/office/drawing/2014/main" id="{DA58AE83-B802-25CE-FFC5-8B65FC89E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433" y="3749807"/>
            <a:ext cx="8750794" cy="1580823"/>
          </a:xfrm>
          <a:prstGeom prst="rect">
            <a:avLst/>
          </a:prstGeom>
        </p:spPr>
      </p:pic>
      <p:sp>
        <p:nvSpPr>
          <p:cNvPr id="10" name="CasellaDiTesto 9">
            <a:extLst>
              <a:ext uri="{FF2B5EF4-FFF2-40B4-BE49-F238E27FC236}">
                <a16:creationId xmlns:a16="http://schemas.microsoft.com/office/drawing/2014/main" id="{4307C935-56D3-A4C0-0254-834A3C8E8CEC}"/>
              </a:ext>
            </a:extLst>
          </p:cNvPr>
          <p:cNvSpPr txBox="1"/>
          <p:nvPr/>
        </p:nvSpPr>
        <p:spPr>
          <a:xfrm>
            <a:off x="1352340" y="5479308"/>
            <a:ext cx="6895323" cy="923330"/>
          </a:xfrm>
          <a:prstGeom prst="rect">
            <a:avLst/>
          </a:prstGeom>
          <a:noFill/>
        </p:spPr>
        <p:txBody>
          <a:bodyPr wrap="square" rtlCol="0">
            <a:spAutoFit/>
          </a:bodyPr>
          <a:lstStyle/>
          <a:p>
            <a:r>
              <a:rPr lang="it-IT"/>
              <a:t>Nell’area </a:t>
            </a:r>
            <a:r>
              <a:rPr lang="it-IT">
                <a:solidFill>
                  <a:srgbClr val="7C3B90"/>
                </a:solidFill>
              </a:rPr>
              <a:t>Behavior</a:t>
            </a:r>
            <a:r>
              <a:rPr lang="it-IT"/>
              <a:t> notiamo una sezione denominata </a:t>
            </a:r>
            <a:r>
              <a:rPr lang="it-IT" b="1"/>
              <a:t>C2::list </a:t>
            </a:r>
            <a:r>
              <a:rPr lang="it-IT"/>
              <a:t>che rappresenta la lista di Server che il malware cerca di contattare.</a:t>
            </a:r>
          </a:p>
        </p:txBody>
      </p:sp>
    </p:spTree>
    <p:extLst>
      <p:ext uri="{BB962C8B-B14F-4D97-AF65-F5344CB8AC3E}">
        <p14:creationId xmlns:p14="http://schemas.microsoft.com/office/powerpoint/2010/main" val="20516014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2B4554-FE16-8A8C-C7F9-EDACB95FF6A5}"/>
              </a:ext>
            </a:extLst>
          </p:cNvPr>
          <p:cNvSpPr>
            <a:spLocks noGrp="1"/>
          </p:cNvSpPr>
          <p:nvPr>
            <p:ph type="title"/>
          </p:nvPr>
        </p:nvSpPr>
        <p:spPr>
          <a:xfrm>
            <a:off x="2505284" y="530221"/>
            <a:ext cx="7651540" cy="1069980"/>
          </a:xfrm>
        </p:spPr>
        <p:txBody>
          <a:bodyPr/>
          <a:lstStyle/>
          <a:p>
            <a:r>
              <a:rPr lang="it-IT"/>
              <a:t>String e Import Analysis</a:t>
            </a:r>
          </a:p>
        </p:txBody>
      </p:sp>
      <p:sp>
        <p:nvSpPr>
          <p:cNvPr id="3" name="Segnaposto contenuto 2">
            <a:extLst>
              <a:ext uri="{FF2B5EF4-FFF2-40B4-BE49-F238E27FC236}">
                <a16:creationId xmlns:a16="http://schemas.microsoft.com/office/drawing/2014/main" id="{933C32A1-46BA-A083-A9D6-9D1AEF923DF1}"/>
              </a:ext>
            </a:extLst>
          </p:cNvPr>
          <p:cNvSpPr>
            <a:spLocks noGrp="1"/>
          </p:cNvSpPr>
          <p:nvPr>
            <p:ph idx="1"/>
          </p:nvPr>
        </p:nvSpPr>
        <p:spPr>
          <a:xfrm>
            <a:off x="1716147" y="1600201"/>
            <a:ext cx="9229815" cy="823683"/>
          </a:xfrm>
        </p:spPr>
        <p:txBody>
          <a:bodyPr/>
          <a:lstStyle/>
          <a:p>
            <a:pPr marL="0" indent="0">
              <a:buNone/>
            </a:pPr>
            <a:r>
              <a:rPr lang="it-IT"/>
              <a:t>Sia </a:t>
            </a:r>
            <a:r>
              <a:rPr lang="it-IT" err="1">
                <a:solidFill>
                  <a:srgbClr val="AB3172"/>
                </a:solidFill>
              </a:rPr>
              <a:t>BinText</a:t>
            </a:r>
            <a:r>
              <a:rPr lang="it-IT"/>
              <a:t> che </a:t>
            </a:r>
            <a:r>
              <a:rPr lang="it-IT" err="1">
                <a:solidFill>
                  <a:srgbClr val="7C3B90"/>
                </a:solidFill>
              </a:rPr>
              <a:t>PeStudio</a:t>
            </a:r>
            <a:r>
              <a:rPr lang="it-IT"/>
              <a:t> che </a:t>
            </a:r>
            <a:r>
              <a:rPr lang="it-IT" err="1">
                <a:solidFill>
                  <a:srgbClr val="3360B9"/>
                </a:solidFill>
              </a:rPr>
              <a:t>Dependency</a:t>
            </a:r>
            <a:r>
              <a:rPr lang="it-IT">
                <a:solidFill>
                  <a:srgbClr val="3360B9"/>
                </a:solidFill>
              </a:rPr>
              <a:t> Walker </a:t>
            </a:r>
            <a:r>
              <a:rPr lang="it-IT"/>
              <a:t>non hanno portato a nessun risultato.</a:t>
            </a:r>
          </a:p>
        </p:txBody>
      </p:sp>
      <p:pic>
        <p:nvPicPr>
          <p:cNvPr id="6" name="Immagine 5" descr="Immagine che contiene testo, schermata, software, schermo&#10;&#10;Descrizione generata automaticamente">
            <a:extLst>
              <a:ext uri="{FF2B5EF4-FFF2-40B4-BE49-F238E27FC236}">
                <a16:creationId xmlns:a16="http://schemas.microsoft.com/office/drawing/2014/main" id="{E3714B41-F150-9156-74A1-A1C96E9C03B3}"/>
              </a:ext>
            </a:extLst>
          </p:cNvPr>
          <p:cNvPicPr>
            <a:picLocks noChangeAspect="1"/>
          </p:cNvPicPr>
          <p:nvPr/>
        </p:nvPicPr>
        <p:blipFill rotWithShape="1">
          <a:blip r:embed="rId2">
            <a:extLst>
              <a:ext uri="{28A0092B-C50C-407E-A947-70E740481C1C}">
                <a14:useLocalDpi xmlns:a14="http://schemas.microsoft.com/office/drawing/2010/main" val="0"/>
              </a:ext>
            </a:extLst>
          </a:blip>
          <a:srcRect r="37436"/>
          <a:stretch/>
        </p:blipFill>
        <p:spPr>
          <a:xfrm>
            <a:off x="6882318" y="2669676"/>
            <a:ext cx="4652457" cy="3501599"/>
          </a:xfrm>
          <a:prstGeom prst="rect">
            <a:avLst/>
          </a:prstGeom>
        </p:spPr>
      </p:pic>
      <p:pic>
        <p:nvPicPr>
          <p:cNvPr id="8" name="Immagine 7">
            <a:extLst>
              <a:ext uri="{FF2B5EF4-FFF2-40B4-BE49-F238E27FC236}">
                <a16:creationId xmlns:a16="http://schemas.microsoft.com/office/drawing/2014/main" id="{1DD97192-E780-A334-4917-FF157D701D47}"/>
              </a:ext>
            </a:extLst>
          </p:cNvPr>
          <p:cNvPicPr>
            <a:picLocks noChangeAspect="1"/>
          </p:cNvPicPr>
          <p:nvPr/>
        </p:nvPicPr>
        <p:blipFill>
          <a:blip r:embed="rId3"/>
          <a:stretch>
            <a:fillRect/>
          </a:stretch>
        </p:blipFill>
        <p:spPr>
          <a:xfrm>
            <a:off x="1487548" y="2670181"/>
            <a:ext cx="4758452" cy="3501094"/>
          </a:xfrm>
          <a:prstGeom prst="rect">
            <a:avLst/>
          </a:prstGeom>
        </p:spPr>
      </p:pic>
    </p:spTree>
    <p:extLst>
      <p:ext uri="{BB962C8B-B14F-4D97-AF65-F5344CB8AC3E}">
        <p14:creationId xmlns:p14="http://schemas.microsoft.com/office/powerpoint/2010/main" val="8788893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2B4554-FE16-8A8C-C7F9-EDACB95FF6A5}"/>
              </a:ext>
            </a:extLst>
          </p:cNvPr>
          <p:cNvSpPr>
            <a:spLocks noGrp="1"/>
          </p:cNvSpPr>
          <p:nvPr>
            <p:ph type="title"/>
          </p:nvPr>
        </p:nvSpPr>
        <p:spPr>
          <a:xfrm>
            <a:off x="3960917" y="464887"/>
            <a:ext cx="4270165" cy="1550419"/>
          </a:xfrm>
        </p:spPr>
        <p:txBody>
          <a:bodyPr/>
          <a:lstStyle/>
          <a:p>
            <a:r>
              <a:rPr lang="it-IT" err="1"/>
              <a:t>PeiD</a:t>
            </a:r>
            <a:r>
              <a:rPr lang="it-IT"/>
              <a:t> Analysis</a:t>
            </a:r>
          </a:p>
        </p:txBody>
      </p:sp>
      <p:pic>
        <p:nvPicPr>
          <p:cNvPr id="9" name="Segnaposto contenuto 8" descr="Immagine che contiene testo, Carattere, numero, schermata&#10;&#10;Descrizione generata automaticamente">
            <a:extLst>
              <a:ext uri="{FF2B5EF4-FFF2-40B4-BE49-F238E27FC236}">
                <a16:creationId xmlns:a16="http://schemas.microsoft.com/office/drawing/2014/main" id="{C4A2E62B-9B98-6442-86EC-319B567970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2583" y="1584762"/>
            <a:ext cx="3699788" cy="2089629"/>
          </a:xfrm>
        </p:spPr>
      </p:pic>
      <p:pic>
        <p:nvPicPr>
          <p:cNvPr id="11" name="Immagine 10" descr="Immagine che contiene testo, numero, software, schermata&#10;&#10;Descrizione generata automaticamente">
            <a:extLst>
              <a:ext uri="{FF2B5EF4-FFF2-40B4-BE49-F238E27FC236}">
                <a16:creationId xmlns:a16="http://schemas.microsoft.com/office/drawing/2014/main" id="{BD5E5319-3991-2FE7-09A5-365F7A9CC4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710" y="4086225"/>
            <a:ext cx="3784661" cy="2137565"/>
          </a:xfrm>
          <a:prstGeom prst="rect">
            <a:avLst/>
          </a:prstGeom>
        </p:spPr>
      </p:pic>
      <p:sp>
        <p:nvSpPr>
          <p:cNvPr id="12" name="CasellaDiTesto 11">
            <a:extLst>
              <a:ext uri="{FF2B5EF4-FFF2-40B4-BE49-F238E27FC236}">
                <a16:creationId xmlns:a16="http://schemas.microsoft.com/office/drawing/2014/main" id="{F582B11E-7B7A-DC55-0D8A-44785FE06965}"/>
              </a:ext>
            </a:extLst>
          </p:cNvPr>
          <p:cNvSpPr txBox="1"/>
          <p:nvPr/>
        </p:nvSpPr>
        <p:spPr>
          <a:xfrm>
            <a:off x="7149776" y="2903613"/>
            <a:ext cx="4124131" cy="3416320"/>
          </a:xfrm>
          <a:prstGeom prst="rect">
            <a:avLst/>
          </a:prstGeom>
          <a:noFill/>
        </p:spPr>
        <p:txBody>
          <a:bodyPr wrap="square" rtlCol="0">
            <a:spAutoFit/>
          </a:bodyPr>
          <a:lstStyle/>
          <a:p>
            <a:r>
              <a:rPr lang="it-IT"/>
              <a:t>Il tool non è stato in grado di fornire informazioni utili.</a:t>
            </a:r>
          </a:p>
          <a:p>
            <a:endParaRPr lang="it-IT"/>
          </a:p>
          <a:p>
            <a:endParaRPr lang="it-IT"/>
          </a:p>
          <a:p>
            <a:r>
              <a:rPr lang="it-IT"/>
              <a:t>È necessario quindi tornare ad analizzare il file </a:t>
            </a:r>
            <a:r>
              <a:rPr lang="it-IT" i="1"/>
              <a:t>ww.exe</a:t>
            </a:r>
            <a:r>
              <a:rPr lang="it-IT"/>
              <a:t>.</a:t>
            </a:r>
            <a:endParaRPr lang="it-IT" i="1"/>
          </a:p>
          <a:p>
            <a:endParaRPr lang="it-IT"/>
          </a:p>
          <a:p>
            <a:endParaRPr lang="it-IT"/>
          </a:p>
          <a:p>
            <a:endParaRPr lang="it-IT"/>
          </a:p>
          <a:p>
            <a:endParaRPr lang="it-IT"/>
          </a:p>
          <a:p>
            <a:endParaRPr lang="it-IT"/>
          </a:p>
          <a:p>
            <a:endParaRPr lang="it-IT"/>
          </a:p>
        </p:txBody>
      </p:sp>
    </p:spTree>
    <p:extLst>
      <p:ext uri="{BB962C8B-B14F-4D97-AF65-F5344CB8AC3E}">
        <p14:creationId xmlns:p14="http://schemas.microsoft.com/office/powerpoint/2010/main" val="15139908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2B4554-FE16-8A8C-C7F9-EDACB95FF6A5}"/>
              </a:ext>
            </a:extLst>
          </p:cNvPr>
          <p:cNvSpPr>
            <a:spLocks noGrp="1"/>
          </p:cNvSpPr>
          <p:nvPr>
            <p:ph type="title"/>
          </p:nvPr>
        </p:nvSpPr>
        <p:spPr>
          <a:xfrm>
            <a:off x="3028945" y="455363"/>
            <a:ext cx="6365665" cy="752336"/>
          </a:xfrm>
        </p:spPr>
        <p:txBody>
          <a:bodyPr>
            <a:normAutofit fontScale="90000"/>
          </a:bodyPr>
          <a:lstStyle/>
          <a:p>
            <a:r>
              <a:rPr lang="it-IT"/>
              <a:t>Esecuzione del malware</a:t>
            </a:r>
          </a:p>
        </p:txBody>
      </p:sp>
      <p:pic>
        <p:nvPicPr>
          <p:cNvPr id="7" name="Segnaposto contenuto 6" descr="Immagine che contiene testo, schermata, software, numero&#10;&#10;Descrizione generata automaticamente">
            <a:extLst>
              <a:ext uri="{FF2B5EF4-FFF2-40B4-BE49-F238E27FC236}">
                <a16:creationId xmlns:a16="http://schemas.microsoft.com/office/drawing/2014/main" id="{11BDC249-15DD-63F9-C6AC-9BAAE77037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3264" y="1419867"/>
            <a:ext cx="4918514" cy="4982770"/>
          </a:xfrm>
        </p:spPr>
      </p:pic>
      <p:sp>
        <p:nvSpPr>
          <p:cNvPr id="8" name="CasellaDiTesto 7">
            <a:extLst>
              <a:ext uri="{FF2B5EF4-FFF2-40B4-BE49-F238E27FC236}">
                <a16:creationId xmlns:a16="http://schemas.microsoft.com/office/drawing/2014/main" id="{F2187F91-CD69-033E-BD00-2E6C85B919EE}"/>
              </a:ext>
            </a:extLst>
          </p:cNvPr>
          <p:cNvSpPr txBox="1"/>
          <p:nvPr/>
        </p:nvSpPr>
        <p:spPr>
          <a:xfrm>
            <a:off x="7608264" y="3134494"/>
            <a:ext cx="4049880" cy="923330"/>
          </a:xfrm>
          <a:prstGeom prst="rect">
            <a:avLst/>
          </a:prstGeom>
          <a:noFill/>
        </p:spPr>
        <p:txBody>
          <a:bodyPr wrap="square" rtlCol="0">
            <a:spAutoFit/>
          </a:bodyPr>
          <a:lstStyle/>
          <a:p>
            <a:r>
              <a:rPr lang="it-IT"/>
              <a:t>Andiamo ad eseguire il malware ww.exe filtrandolo nella finestra di Process Monitor.</a:t>
            </a:r>
          </a:p>
        </p:txBody>
      </p:sp>
    </p:spTree>
    <p:extLst>
      <p:ext uri="{BB962C8B-B14F-4D97-AF65-F5344CB8AC3E}">
        <p14:creationId xmlns:p14="http://schemas.microsoft.com/office/powerpoint/2010/main" val="35177797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2B4554-FE16-8A8C-C7F9-EDACB95FF6A5}"/>
              </a:ext>
            </a:extLst>
          </p:cNvPr>
          <p:cNvSpPr>
            <a:spLocks noGrp="1"/>
          </p:cNvSpPr>
          <p:nvPr>
            <p:ph type="title"/>
          </p:nvPr>
        </p:nvSpPr>
        <p:spPr>
          <a:xfrm>
            <a:off x="3067936" y="454579"/>
            <a:ext cx="6384715" cy="752336"/>
          </a:xfrm>
        </p:spPr>
        <p:txBody>
          <a:bodyPr>
            <a:normAutofit fontScale="90000"/>
          </a:bodyPr>
          <a:lstStyle/>
          <a:p>
            <a:r>
              <a:rPr lang="it-IT"/>
              <a:t>Esecuzione del malware</a:t>
            </a:r>
          </a:p>
        </p:txBody>
      </p:sp>
      <p:sp>
        <p:nvSpPr>
          <p:cNvPr id="9" name="CasellaDiTesto 8">
            <a:extLst>
              <a:ext uri="{FF2B5EF4-FFF2-40B4-BE49-F238E27FC236}">
                <a16:creationId xmlns:a16="http://schemas.microsoft.com/office/drawing/2014/main" id="{C3AC35CD-04F3-CDA1-D403-2CFA31345CAC}"/>
              </a:ext>
            </a:extLst>
          </p:cNvPr>
          <p:cNvSpPr txBox="1"/>
          <p:nvPr/>
        </p:nvSpPr>
        <p:spPr>
          <a:xfrm>
            <a:off x="1587710" y="1325880"/>
            <a:ext cx="8226850" cy="1200329"/>
          </a:xfrm>
          <a:prstGeom prst="rect">
            <a:avLst/>
          </a:prstGeom>
          <a:noFill/>
        </p:spPr>
        <p:txBody>
          <a:bodyPr wrap="square" rtlCol="0">
            <a:spAutoFit/>
          </a:bodyPr>
          <a:lstStyle/>
          <a:p>
            <a:r>
              <a:rPr lang="it-IT"/>
              <a:t>Per la mole di dati da analizzare si è deciso di usare il tool </a:t>
            </a:r>
            <a:r>
              <a:rPr lang="it-IT" b="1" err="1">
                <a:solidFill>
                  <a:srgbClr val="AB3172"/>
                </a:solidFill>
              </a:rPr>
              <a:t>ProcDot</a:t>
            </a:r>
            <a:r>
              <a:rPr lang="it-IT"/>
              <a:t> che fornisce una visualizzazione grafica del flusso di esecuzione, a partire dai log registrati tramite </a:t>
            </a:r>
            <a:r>
              <a:rPr lang="it-IT" err="1">
                <a:solidFill>
                  <a:srgbClr val="7C3B90"/>
                </a:solidFill>
              </a:rPr>
              <a:t>Process</a:t>
            </a:r>
            <a:r>
              <a:rPr lang="it-IT">
                <a:solidFill>
                  <a:srgbClr val="7C3B90"/>
                </a:solidFill>
              </a:rPr>
              <a:t> Monitor</a:t>
            </a:r>
            <a:r>
              <a:rPr lang="it-IT"/>
              <a:t>.</a:t>
            </a:r>
          </a:p>
        </p:txBody>
      </p:sp>
      <p:sp>
        <p:nvSpPr>
          <p:cNvPr id="11" name="CasellaDiTesto 10">
            <a:extLst>
              <a:ext uri="{FF2B5EF4-FFF2-40B4-BE49-F238E27FC236}">
                <a16:creationId xmlns:a16="http://schemas.microsoft.com/office/drawing/2014/main" id="{DB7C4ADA-3B96-37FB-C700-EA8F7457177D}"/>
              </a:ext>
            </a:extLst>
          </p:cNvPr>
          <p:cNvSpPr txBox="1"/>
          <p:nvPr/>
        </p:nvSpPr>
        <p:spPr>
          <a:xfrm>
            <a:off x="1587710" y="2660904"/>
            <a:ext cx="8226850" cy="646331"/>
          </a:xfrm>
          <a:prstGeom prst="rect">
            <a:avLst/>
          </a:prstGeom>
          <a:noFill/>
        </p:spPr>
        <p:txBody>
          <a:bodyPr wrap="square" rtlCol="0">
            <a:spAutoFit/>
          </a:bodyPr>
          <a:lstStyle/>
          <a:p>
            <a:r>
              <a:rPr lang="it-IT"/>
              <a:t>Per una maggior comprensione dei grafici si è scelto di andare ad evidenziare i punti chiave nella rappresentazione.</a:t>
            </a:r>
          </a:p>
        </p:txBody>
      </p:sp>
      <p:sp>
        <p:nvSpPr>
          <p:cNvPr id="13" name="CasellaDiTesto 12">
            <a:extLst>
              <a:ext uri="{FF2B5EF4-FFF2-40B4-BE49-F238E27FC236}">
                <a16:creationId xmlns:a16="http://schemas.microsoft.com/office/drawing/2014/main" id="{BC9BDE08-26A1-E17B-C226-57A604D47197}"/>
              </a:ext>
            </a:extLst>
          </p:cNvPr>
          <p:cNvSpPr txBox="1"/>
          <p:nvPr/>
        </p:nvSpPr>
        <p:spPr>
          <a:xfrm>
            <a:off x="1555496" y="3718929"/>
            <a:ext cx="8365744" cy="2585323"/>
          </a:xfrm>
          <a:prstGeom prst="rect">
            <a:avLst/>
          </a:prstGeom>
          <a:noFill/>
        </p:spPr>
        <p:txBody>
          <a:bodyPr wrap="square" rtlCol="0">
            <a:spAutoFit/>
          </a:bodyPr>
          <a:lstStyle/>
          <a:p>
            <a:r>
              <a:rPr lang="it-IT"/>
              <a:t>Essendo tutti i link trovati inattivi, per una vera esecuzione del malware si è deciso di configurare un server che rispondesse alle richieste effettuate.</a:t>
            </a:r>
            <a:br>
              <a:rPr lang="it-IT"/>
            </a:br>
            <a:r>
              <a:rPr lang="it-IT"/>
              <a:t>Il server è stato «creato» su un’ulteriore macchina virtuale e poi si sono messe in comunicazione tramite una rete interna. Ad entrambe le macchine è stato assegnato un indirizzo IP in modo tale che appartenessero alla stessa rete. Come indirizzo del server, si è scelto uno degli indirizzi della lista trovata tramite Virus Total.  </a:t>
            </a:r>
          </a:p>
        </p:txBody>
      </p:sp>
      <p:pic>
        <p:nvPicPr>
          <p:cNvPr id="8" name="object 7">
            <a:extLst>
              <a:ext uri="{FF2B5EF4-FFF2-40B4-BE49-F238E27FC236}">
                <a16:creationId xmlns:a16="http://schemas.microsoft.com/office/drawing/2014/main" id="{3D0069A6-DBB4-493B-3153-56C2377493A5}"/>
              </a:ext>
            </a:extLst>
          </p:cNvPr>
          <p:cNvPicPr/>
          <p:nvPr/>
        </p:nvPicPr>
        <p:blipFill>
          <a:blip r:embed="rId2" cstate="print"/>
          <a:stretch>
            <a:fillRect/>
          </a:stretch>
        </p:blipFill>
        <p:spPr>
          <a:xfrm>
            <a:off x="10096090" y="2671763"/>
            <a:ext cx="1514474" cy="1514474"/>
          </a:xfrm>
          <a:prstGeom prst="rect">
            <a:avLst/>
          </a:prstGeom>
        </p:spPr>
      </p:pic>
    </p:spTree>
    <p:extLst>
      <p:ext uri="{BB962C8B-B14F-4D97-AF65-F5344CB8AC3E}">
        <p14:creationId xmlns:p14="http://schemas.microsoft.com/office/powerpoint/2010/main" val="1298203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a:xfrm>
            <a:off x="5256317" y="455361"/>
            <a:ext cx="2149475" cy="775209"/>
          </a:xfrm>
        </p:spPr>
        <p:txBody>
          <a:bodyPr/>
          <a:lstStyle/>
          <a:p>
            <a:pPr algn="ctr"/>
            <a:r>
              <a:rPr lang="it-IT">
                <a:latin typeface="Anonymous Pro" panose="02060609030202000504"/>
              </a:rPr>
              <a:t>EMOTET</a:t>
            </a:r>
          </a:p>
        </p:txBody>
      </p:sp>
      <p:sp>
        <p:nvSpPr>
          <p:cNvPr id="3" name="CasellaDiTesto 2">
            <a:extLst>
              <a:ext uri="{FF2B5EF4-FFF2-40B4-BE49-F238E27FC236}">
                <a16:creationId xmlns:a16="http://schemas.microsoft.com/office/drawing/2014/main" id="{44512EE2-2C5E-6CD2-064A-0A5FEA48A81E}"/>
              </a:ext>
            </a:extLst>
          </p:cNvPr>
          <p:cNvSpPr txBox="1"/>
          <p:nvPr/>
        </p:nvSpPr>
        <p:spPr>
          <a:xfrm>
            <a:off x="4463011" y="1230570"/>
            <a:ext cx="3736086" cy="461665"/>
          </a:xfrm>
          <a:prstGeom prst="rect">
            <a:avLst/>
          </a:prstGeom>
          <a:noFill/>
        </p:spPr>
        <p:txBody>
          <a:bodyPr wrap="square" rtlCol="0">
            <a:spAutoFit/>
          </a:bodyPr>
          <a:lstStyle/>
          <a:p>
            <a:r>
              <a:rPr lang="it-IT" sz="2400">
                <a:latin typeface="Anonymous Pro" panose="02060609030202000504" pitchFamily="49" charset="0"/>
                <a:ea typeface="Anonymous Pro" panose="02060609030202000504" pitchFamily="49" charset="0"/>
              </a:rPr>
              <a:t>Impatto e Prevenzione</a:t>
            </a:r>
          </a:p>
        </p:txBody>
      </p:sp>
      <p:sp>
        <p:nvSpPr>
          <p:cNvPr id="5" name="CasellaDiTesto 4">
            <a:extLst>
              <a:ext uri="{FF2B5EF4-FFF2-40B4-BE49-F238E27FC236}">
                <a16:creationId xmlns:a16="http://schemas.microsoft.com/office/drawing/2014/main" id="{201C01C0-71D5-B59D-1E26-5D79BDB1CF03}"/>
              </a:ext>
            </a:extLst>
          </p:cNvPr>
          <p:cNvSpPr txBox="1"/>
          <p:nvPr/>
        </p:nvSpPr>
        <p:spPr>
          <a:xfrm>
            <a:off x="2842619" y="2005781"/>
            <a:ext cx="6976872" cy="4247317"/>
          </a:xfrm>
          <a:prstGeom prst="rect">
            <a:avLst/>
          </a:prstGeom>
          <a:noFill/>
        </p:spPr>
        <p:txBody>
          <a:bodyPr wrap="square" rtlCol="0">
            <a:spAutoFit/>
          </a:bodyPr>
          <a:lstStyle/>
          <a:p>
            <a:pPr marL="285750" indent="-285750">
              <a:buFont typeface="Arial" panose="020B0604020202020204" pitchFamily="34" charset="0"/>
              <a:buChar char="•"/>
            </a:pPr>
            <a:r>
              <a:rPr lang="it-IT" b="1">
                <a:solidFill>
                  <a:srgbClr val="9A357D"/>
                </a:solidFill>
                <a:latin typeface="Consolas" panose="020B0609020204030204" pitchFamily="49" charset="0"/>
                <a:ea typeface="Anonymous Pro" panose="02060609030202000504" pitchFamily="49" charset="0"/>
              </a:rPr>
              <a:t>Impatto</a:t>
            </a:r>
            <a:r>
              <a:rPr lang="it-IT">
                <a:latin typeface="Consolas" panose="020B0609020204030204" pitchFamily="49" charset="0"/>
                <a:ea typeface="Anonymous Pro" panose="02060609030202000504" pitchFamily="49" charset="0"/>
              </a:rPr>
              <a:t>: Emotet ha causato </a:t>
            </a:r>
            <a:r>
              <a:rPr lang="it-IT">
                <a:solidFill>
                  <a:srgbClr val="6543A0"/>
                </a:solidFill>
                <a:latin typeface="Consolas" panose="020B0609020204030204" pitchFamily="49" charset="0"/>
                <a:ea typeface="Anonymous Pro" panose="02060609030202000504" pitchFamily="49" charset="0"/>
              </a:rPr>
              <a:t>miliardi di dollari </a:t>
            </a:r>
            <a:r>
              <a:rPr lang="it-IT">
                <a:latin typeface="Consolas" panose="020B0609020204030204" pitchFamily="49" charset="0"/>
                <a:ea typeface="Anonymous Pro" panose="02060609030202000504" pitchFamily="49" charset="0"/>
              </a:rPr>
              <a:t>di danni in tutto il mondo, infettando aziende, governi e singoli individui. Le sue capacità di diffusione e la sua resilienza lo rendono una delle minacce informatiche più persistenti e difficili da eradicare.</a:t>
            </a:r>
          </a:p>
          <a:p>
            <a:endParaRPr lang="it-IT">
              <a:latin typeface="Consolas" panose="020B0609020204030204" pitchFamily="49" charset="0"/>
              <a:ea typeface="Anonymous Pro" panose="02060609030202000504" pitchFamily="49" charset="0"/>
            </a:endParaRPr>
          </a:p>
          <a:p>
            <a:pPr marL="285750" indent="-285750">
              <a:buFont typeface="Arial" panose="020B0604020202020204" pitchFamily="34" charset="0"/>
              <a:buChar char="•"/>
            </a:pPr>
            <a:r>
              <a:rPr lang="it-IT" b="1">
                <a:solidFill>
                  <a:srgbClr val="3360B9"/>
                </a:solidFill>
                <a:latin typeface="Consolas" panose="020B0609020204030204" pitchFamily="49" charset="0"/>
                <a:ea typeface="Anonymous Pro" panose="02060609030202000504" pitchFamily="49" charset="0"/>
              </a:rPr>
              <a:t>Prevenzione</a:t>
            </a:r>
            <a:r>
              <a:rPr lang="it-IT">
                <a:latin typeface="Consolas" panose="020B0609020204030204" pitchFamily="49" charset="0"/>
                <a:ea typeface="Anonymous Pro" panose="02060609030202000504" pitchFamily="49" charset="0"/>
              </a:rPr>
              <a:t>: La prevenzione di infezioni da Emotet richiede una combinazione di misure tecniche e di formazione. Le soluzioni includono l'uso di software </a:t>
            </a:r>
            <a:r>
              <a:rPr lang="it-IT">
                <a:solidFill>
                  <a:srgbClr val="0BA5E8"/>
                </a:solidFill>
                <a:latin typeface="Consolas" panose="020B0609020204030204" pitchFamily="49" charset="0"/>
                <a:ea typeface="Anonymous Pro" panose="02060609030202000504" pitchFamily="49" charset="0"/>
              </a:rPr>
              <a:t>antivirus</a:t>
            </a:r>
            <a:r>
              <a:rPr lang="it-IT">
                <a:latin typeface="Consolas" panose="020B0609020204030204" pitchFamily="49" charset="0"/>
                <a:ea typeface="Anonymous Pro" panose="02060609030202000504" pitchFamily="49" charset="0"/>
              </a:rPr>
              <a:t> aggiornati, il </a:t>
            </a:r>
            <a:r>
              <a:rPr lang="it-IT">
                <a:solidFill>
                  <a:srgbClr val="9A357D"/>
                </a:solidFill>
                <a:latin typeface="Consolas" panose="020B0609020204030204" pitchFamily="49" charset="0"/>
                <a:ea typeface="Anonymous Pro" panose="02060609030202000504" pitchFamily="49" charset="0"/>
              </a:rPr>
              <a:t>blocco delle macro </a:t>
            </a:r>
            <a:r>
              <a:rPr lang="it-IT">
                <a:latin typeface="Consolas" panose="020B0609020204030204" pitchFamily="49" charset="0"/>
                <a:ea typeface="Anonymous Pro" panose="02060609030202000504" pitchFamily="49" charset="0"/>
              </a:rPr>
              <a:t>nei documenti Office, la formazione degli utenti sui rischi del phishing, e l'implementazione di controlli di sicurezza avanzati</a:t>
            </a:r>
            <a:r>
              <a:rPr lang="it-IT" b="0" i="0">
                <a:effectLst/>
                <a:highlight>
                  <a:srgbClr val="212121"/>
                </a:highlight>
                <a:latin typeface="Consolas" panose="020B0609020204030204" pitchFamily="49" charset="0"/>
              </a:rPr>
              <a:t>.</a:t>
            </a:r>
          </a:p>
          <a:p>
            <a:pPr marL="285750" indent="-285750">
              <a:buFont typeface="Arial" panose="020B0604020202020204" pitchFamily="34" charset="0"/>
              <a:buChar char="•"/>
            </a:pPr>
            <a:endParaRPr lang="it-IT">
              <a:latin typeface="Consolas" panose="020B0609020204030204" pitchFamily="49" charset="0"/>
            </a:endParaRPr>
          </a:p>
        </p:txBody>
      </p:sp>
    </p:spTree>
    <p:extLst>
      <p:ext uri="{BB962C8B-B14F-4D97-AF65-F5344CB8AC3E}">
        <p14:creationId xmlns:p14="http://schemas.microsoft.com/office/powerpoint/2010/main" val="22747215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2B4554-FE16-8A8C-C7F9-EDACB95FF6A5}"/>
              </a:ext>
            </a:extLst>
          </p:cNvPr>
          <p:cNvSpPr>
            <a:spLocks noGrp="1"/>
          </p:cNvSpPr>
          <p:nvPr>
            <p:ph type="title"/>
          </p:nvPr>
        </p:nvSpPr>
        <p:spPr>
          <a:xfrm>
            <a:off x="3502400" y="502988"/>
            <a:ext cx="6337090" cy="752336"/>
          </a:xfrm>
        </p:spPr>
        <p:txBody>
          <a:bodyPr>
            <a:normAutofit fontScale="90000"/>
          </a:bodyPr>
          <a:lstStyle/>
          <a:p>
            <a:r>
              <a:rPr lang="it-IT"/>
              <a:t>Esecuzione del malware</a:t>
            </a:r>
          </a:p>
        </p:txBody>
      </p:sp>
      <p:pic>
        <p:nvPicPr>
          <p:cNvPr id="9" name="Immagine 8" descr="Immagine che contiene diagramma, linea, Arte bambini, schizzo&#10;&#10;Descrizione generata automaticamente">
            <a:extLst>
              <a:ext uri="{FF2B5EF4-FFF2-40B4-BE49-F238E27FC236}">
                <a16:creationId xmlns:a16="http://schemas.microsoft.com/office/drawing/2014/main" id="{7A9866AF-BAB5-5104-7B66-1E76CAE315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65" y="1640354"/>
            <a:ext cx="10802161" cy="4415685"/>
          </a:xfrm>
          <a:prstGeom prst="rect">
            <a:avLst/>
          </a:prstGeom>
        </p:spPr>
      </p:pic>
    </p:spTree>
    <p:extLst>
      <p:ext uri="{BB962C8B-B14F-4D97-AF65-F5344CB8AC3E}">
        <p14:creationId xmlns:p14="http://schemas.microsoft.com/office/powerpoint/2010/main" val="2247103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2B4554-FE16-8A8C-C7F9-EDACB95FF6A5}"/>
              </a:ext>
            </a:extLst>
          </p:cNvPr>
          <p:cNvSpPr>
            <a:spLocks noGrp="1"/>
          </p:cNvSpPr>
          <p:nvPr>
            <p:ph type="title"/>
          </p:nvPr>
        </p:nvSpPr>
        <p:spPr>
          <a:xfrm>
            <a:off x="2908405" y="464888"/>
            <a:ext cx="6375190" cy="752336"/>
          </a:xfrm>
        </p:spPr>
        <p:txBody>
          <a:bodyPr>
            <a:normAutofit fontScale="90000"/>
          </a:bodyPr>
          <a:lstStyle/>
          <a:p>
            <a:r>
              <a:rPr lang="it-IT"/>
              <a:t>Esecuzione del malware</a:t>
            </a:r>
          </a:p>
        </p:txBody>
      </p:sp>
      <p:sp>
        <p:nvSpPr>
          <p:cNvPr id="3" name="CasellaDiTesto 2">
            <a:extLst>
              <a:ext uri="{FF2B5EF4-FFF2-40B4-BE49-F238E27FC236}">
                <a16:creationId xmlns:a16="http://schemas.microsoft.com/office/drawing/2014/main" id="{9A404A15-0188-2D6F-3063-A5C34F1D6A7A}"/>
              </a:ext>
            </a:extLst>
          </p:cNvPr>
          <p:cNvSpPr txBox="1"/>
          <p:nvPr/>
        </p:nvSpPr>
        <p:spPr>
          <a:xfrm>
            <a:off x="1371600" y="1397675"/>
            <a:ext cx="7882128" cy="2031325"/>
          </a:xfrm>
          <a:prstGeom prst="rect">
            <a:avLst/>
          </a:prstGeom>
          <a:noFill/>
        </p:spPr>
        <p:txBody>
          <a:bodyPr wrap="square" rtlCol="0">
            <a:spAutoFit/>
          </a:bodyPr>
          <a:lstStyle/>
          <a:p>
            <a:r>
              <a:rPr lang="it-IT"/>
              <a:t>All’abilitazione della macro del file word viene lanciato uno script </a:t>
            </a:r>
            <a:r>
              <a:rPr lang="it-IT" err="1"/>
              <a:t>PowerShell</a:t>
            </a:r>
            <a:r>
              <a:rPr lang="it-IT"/>
              <a:t> che:</a:t>
            </a:r>
          </a:p>
          <a:p>
            <a:endParaRPr lang="it-IT"/>
          </a:p>
          <a:p>
            <a:pPr marL="285750" indent="-285750">
              <a:buFont typeface="Arial" panose="020B0604020202020204" pitchFamily="34" charset="0"/>
              <a:buChar char="•"/>
            </a:pPr>
            <a:r>
              <a:rPr lang="it-IT">
                <a:solidFill>
                  <a:srgbClr val="AB3172"/>
                </a:solidFill>
              </a:rPr>
              <a:t>Fa una serie di richieste HTTP</a:t>
            </a:r>
          </a:p>
          <a:p>
            <a:pPr marL="285750" indent="-285750">
              <a:buFont typeface="Arial" panose="020B0604020202020204" pitchFamily="34" charset="0"/>
              <a:buChar char="•"/>
            </a:pPr>
            <a:endParaRPr lang="it-IT">
              <a:solidFill>
                <a:schemeClr val="accent2">
                  <a:lumMod val="75000"/>
                </a:schemeClr>
              </a:solidFill>
            </a:endParaRPr>
          </a:p>
          <a:p>
            <a:pPr marL="285750" indent="-285750">
              <a:buFont typeface="Arial" panose="020B0604020202020204" pitchFamily="34" charset="0"/>
              <a:buChar char="•"/>
            </a:pPr>
            <a:r>
              <a:rPr lang="it-IT">
                <a:solidFill>
                  <a:srgbClr val="AB3172"/>
                </a:solidFill>
              </a:rPr>
              <a:t>Crea un nuovo </a:t>
            </a:r>
            <a:r>
              <a:rPr lang="it-IT" err="1">
                <a:solidFill>
                  <a:srgbClr val="AB3172"/>
                </a:solidFill>
              </a:rPr>
              <a:t>thread</a:t>
            </a:r>
            <a:endParaRPr lang="it-IT">
              <a:solidFill>
                <a:srgbClr val="AB3172"/>
              </a:solidFill>
            </a:endParaRPr>
          </a:p>
          <a:p>
            <a:pPr marL="285750" indent="-285750">
              <a:buFont typeface="Arial" panose="020B0604020202020204" pitchFamily="34" charset="0"/>
              <a:buChar char="•"/>
            </a:pPr>
            <a:endParaRPr lang="it-IT">
              <a:solidFill>
                <a:schemeClr val="accent2">
                  <a:lumMod val="75000"/>
                </a:schemeClr>
              </a:solidFill>
            </a:endParaRPr>
          </a:p>
        </p:txBody>
      </p:sp>
      <p:sp>
        <p:nvSpPr>
          <p:cNvPr id="4" name="CasellaDiTesto 3">
            <a:extLst>
              <a:ext uri="{FF2B5EF4-FFF2-40B4-BE49-F238E27FC236}">
                <a16:creationId xmlns:a16="http://schemas.microsoft.com/office/drawing/2014/main" id="{511A52B4-0671-3CAA-3D54-7E9CA4E3289A}"/>
              </a:ext>
            </a:extLst>
          </p:cNvPr>
          <p:cNvSpPr txBox="1"/>
          <p:nvPr/>
        </p:nvSpPr>
        <p:spPr>
          <a:xfrm>
            <a:off x="1344168" y="3429000"/>
            <a:ext cx="8330184" cy="1477328"/>
          </a:xfrm>
          <a:prstGeom prst="rect">
            <a:avLst/>
          </a:prstGeom>
          <a:noFill/>
        </p:spPr>
        <p:txBody>
          <a:bodyPr wrap="square" rtlCol="0">
            <a:spAutoFit/>
          </a:bodyPr>
          <a:lstStyle/>
          <a:p>
            <a:r>
              <a:rPr lang="it-IT"/>
              <a:t>Il nuovo </a:t>
            </a:r>
            <a:r>
              <a:rPr lang="it-IT" err="1"/>
              <a:t>thread</a:t>
            </a:r>
            <a:r>
              <a:rPr lang="it-IT"/>
              <a:t>:</a:t>
            </a:r>
          </a:p>
          <a:p>
            <a:endParaRPr lang="it-IT"/>
          </a:p>
          <a:p>
            <a:pPr marL="285750" indent="-285750">
              <a:buFont typeface="Arial" panose="020B0604020202020204" pitchFamily="34" charset="0"/>
              <a:buChar char="•"/>
            </a:pPr>
            <a:r>
              <a:rPr lang="it-IT">
                <a:solidFill>
                  <a:srgbClr val="7C3B90"/>
                </a:solidFill>
              </a:rPr>
              <a:t>Crea diversi file temporanei</a:t>
            </a:r>
          </a:p>
          <a:p>
            <a:endParaRPr lang="it-IT"/>
          </a:p>
          <a:p>
            <a:pPr marL="285750" indent="-285750">
              <a:buFont typeface="Arial" panose="020B0604020202020204" pitchFamily="34" charset="0"/>
              <a:buChar char="•"/>
            </a:pPr>
            <a:r>
              <a:rPr lang="it-IT">
                <a:solidFill>
                  <a:srgbClr val="7C3B90"/>
                </a:solidFill>
              </a:rPr>
              <a:t>Crea un nuovo </a:t>
            </a:r>
            <a:r>
              <a:rPr lang="it-IT" err="1">
                <a:solidFill>
                  <a:srgbClr val="7C3B90"/>
                </a:solidFill>
              </a:rPr>
              <a:t>thread</a:t>
            </a:r>
            <a:r>
              <a:rPr lang="it-IT">
                <a:solidFill>
                  <a:srgbClr val="7C3B90"/>
                </a:solidFill>
              </a:rPr>
              <a:t> </a:t>
            </a:r>
          </a:p>
        </p:txBody>
      </p:sp>
      <p:sp>
        <p:nvSpPr>
          <p:cNvPr id="5" name="CasellaDiTesto 4">
            <a:extLst>
              <a:ext uri="{FF2B5EF4-FFF2-40B4-BE49-F238E27FC236}">
                <a16:creationId xmlns:a16="http://schemas.microsoft.com/office/drawing/2014/main" id="{2176D0E8-80D1-F510-8FFC-43925CD72AF4}"/>
              </a:ext>
            </a:extLst>
          </p:cNvPr>
          <p:cNvSpPr txBox="1"/>
          <p:nvPr/>
        </p:nvSpPr>
        <p:spPr>
          <a:xfrm>
            <a:off x="1371600" y="5007864"/>
            <a:ext cx="8330184" cy="1477328"/>
          </a:xfrm>
          <a:prstGeom prst="rect">
            <a:avLst/>
          </a:prstGeom>
          <a:noFill/>
        </p:spPr>
        <p:txBody>
          <a:bodyPr wrap="square" rtlCol="0">
            <a:spAutoFit/>
          </a:bodyPr>
          <a:lstStyle/>
          <a:p>
            <a:r>
              <a:rPr lang="it-IT"/>
              <a:t>Il nuovo </a:t>
            </a:r>
            <a:r>
              <a:rPr lang="it-IT" err="1"/>
              <a:t>thread</a:t>
            </a:r>
            <a:r>
              <a:rPr lang="it-IT"/>
              <a:t>:</a:t>
            </a:r>
          </a:p>
          <a:p>
            <a:endParaRPr lang="it-IT"/>
          </a:p>
          <a:p>
            <a:pPr marL="285750" indent="-285750">
              <a:buFont typeface="Arial" panose="020B0604020202020204" pitchFamily="34" charset="0"/>
              <a:buChar char="•"/>
            </a:pPr>
            <a:r>
              <a:rPr lang="it-IT">
                <a:solidFill>
                  <a:srgbClr val="3360B9"/>
                </a:solidFill>
              </a:rPr>
              <a:t>Modifica une serie di chiavi di registro</a:t>
            </a:r>
          </a:p>
          <a:p>
            <a:endParaRPr lang="it-IT">
              <a:solidFill>
                <a:srgbClr val="3360B9"/>
              </a:solidFill>
            </a:endParaRPr>
          </a:p>
          <a:p>
            <a:pPr marL="285750" indent="-285750">
              <a:buFont typeface="Arial" panose="020B0604020202020204" pitchFamily="34" charset="0"/>
              <a:buChar char="•"/>
            </a:pPr>
            <a:r>
              <a:rPr lang="it-IT">
                <a:solidFill>
                  <a:srgbClr val="3360B9"/>
                </a:solidFill>
              </a:rPr>
              <a:t>Crea il processo 813.exe (l’equivalente di ww.exe)</a:t>
            </a:r>
          </a:p>
        </p:txBody>
      </p:sp>
    </p:spTree>
    <p:extLst>
      <p:ext uri="{BB962C8B-B14F-4D97-AF65-F5344CB8AC3E}">
        <p14:creationId xmlns:p14="http://schemas.microsoft.com/office/powerpoint/2010/main" val="33949083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2B4554-FE16-8A8C-C7F9-EDACB95FF6A5}"/>
              </a:ext>
            </a:extLst>
          </p:cNvPr>
          <p:cNvSpPr>
            <a:spLocks noGrp="1"/>
          </p:cNvSpPr>
          <p:nvPr>
            <p:ph type="title"/>
          </p:nvPr>
        </p:nvSpPr>
        <p:spPr>
          <a:xfrm>
            <a:off x="3350600" y="486122"/>
            <a:ext cx="6356140" cy="752336"/>
          </a:xfrm>
        </p:spPr>
        <p:txBody>
          <a:bodyPr>
            <a:normAutofit fontScale="90000"/>
          </a:bodyPr>
          <a:lstStyle/>
          <a:p>
            <a:r>
              <a:rPr lang="it-IT"/>
              <a:t>Esecuzione del malware</a:t>
            </a:r>
          </a:p>
        </p:txBody>
      </p:sp>
      <p:pic>
        <p:nvPicPr>
          <p:cNvPr id="6" name="Segnaposto contenuto 5" descr="Immagine che contiene testo, linea, strumento&#10;&#10;Descrizione generata automaticamente">
            <a:extLst>
              <a:ext uri="{FF2B5EF4-FFF2-40B4-BE49-F238E27FC236}">
                <a16:creationId xmlns:a16="http://schemas.microsoft.com/office/drawing/2014/main" id="{037192F1-EF4F-7014-E3CD-B9A7AFE034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5164" y="1693466"/>
            <a:ext cx="10687012" cy="1348958"/>
          </a:xfrm>
        </p:spPr>
      </p:pic>
      <p:sp>
        <p:nvSpPr>
          <p:cNvPr id="8" name="CasellaDiTesto 7">
            <a:extLst>
              <a:ext uri="{FF2B5EF4-FFF2-40B4-BE49-F238E27FC236}">
                <a16:creationId xmlns:a16="http://schemas.microsoft.com/office/drawing/2014/main" id="{B7618B2E-E85A-7332-3785-ECB2F9B5AFF5}"/>
              </a:ext>
            </a:extLst>
          </p:cNvPr>
          <p:cNvSpPr txBox="1"/>
          <p:nvPr/>
        </p:nvSpPr>
        <p:spPr>
          <a:xfrm>
            <a:off x="1280160" y="3244334"/>
            <a:ext cx="10351008" cy="369332"/>
          </a:xfrm>
          <a:prstGeom prst="rect">
            <a:avLst/>
          </a:prstGeom>
          <a:noFill/>
        </p:spPr>
        <p:txBody>
          <a:bodyPr wrap="square" rtlCol="0">
            <a:spAutoFit/>
          </a:bodyPr>
          <a:lstStyle/>
          <a:p>
            <a:r>
              <a:rPr lang="it-IT"/>
              <a:t>Il processo ww.exe (</a:t>
            </a:r>
            <a:r>
              <a:rPr lang="it-IT">
                <a:solidFill>
                  <a:srgbClr val="FFFF00"/>
                </a:solidFill>
              </a:rPr>
              <a:t>in giallo</a:t>
            </a:r>
            <a:r>
              <a:rPr lang="it-IT"/>
              <a:t>) crea un </a:t>
            </a:r>
            <a:r>
              <a:rPr lang="it-IT">
                <a:solidFill>
                  <a:srgbClr val="00B050"/>
                </a:solidFill>
              </a:rPr>
              <a:t>nuovo thread</a:t>
            </a:r>
            <a:r>
              <a:rPr lang="it-IT"/>
              <a:t>.</a:t>
            </a:r>
          </a:p>
        </p:txBody>
      </p:sp>
      <p:sp>
        <p:nvSpPr>
          <p:cNvPr id="9" name="CasellaDiTesto 8">
            <a:extLst>
              <a:ext uri="{FF2B5EF4-FFF2-40B4-BE49-F238E27FC236}">
                <a16:creationId xmlns:a16="http://schemas.microsoft.com/office/drawing/2014/main" id="{0D31DDA4-AD22-DE2C-BA3E-A2A23A501FE4}"/>
              </a:ext>
            </a:extLst>
          </p:cNvPr>
          <p:cNvSpPr txBox="1"/>
          <p:nvPr/>
        </p:nvSpPr>
        <p:spPr>
          <a:xfrm>
            <a:off x="1280160" y="3797289"/>
            <a:ext cx="7991856" cy="1200329"/>
          </a:xfrm>
          <a:prstGeom prst="rect">
            <a:avLst/>
          </a:prstGeom>
          <a:noFill/>
        </p:spPr>
        <p:txBody>
          <a:bodyPr wrap="square" rtlCol="0">
            <a:spAutoFit/>
          </a:bodyPr>
          <a:lstStyle/>
          <a:p>
            <a:r>
              <a:rPr lang="it-IT"/>
              <a:t>Il </a:t>
            </a:r>
            <a:r>
              <a:rPr lang="it-IT" err="1"/>
              <a:t>thread</a:t>
            </a:r>
            <a:r>
              <a:rPr lang="it-IT"/>
              <a:t>:</a:t>
            </a:r>
          </a:p>
          <a:p>
            <a:pPr marL="285750" indent="-285750">
              <a:buFont typeface="Arial" panose="020B0604020202020204" pitchFamily="34" charset="0"/>
              <a:buChar char="•"/>
            </a:pPr>
            <a:r>
              <a:rPr lang="it-IT">
                <a:solidFill>
                  <a:srgbClr val="AB3172"/>
                </a:solidFill>
              </a:rPr>
              <a:t>Uccide il processo padre</a:t>
            </a:r>
          </a:p>
          <a:p>
            <a:pPr marL="285750" indent="-285750">
              <a:buFont typeface="Arial" panose="020B0604020202020204" pitchFamily="34" charset="0"/>
              <a:buChar char="•"/>
            </a:pPr>
            <a:r>
              <a:rPr lang="it-IT">
                <a:solidFill>
                  <a:srgbClr val="AB3172"/>
                </a:solidFill>
              </a:rPr>
              <a:t>Crea un nuovo processo caricando il malware originale</a:t>
            </a:r>
          </a:p>
          <a:p>
            <a:pPr marL="285750" indent="-285750">
              <a:buFont typeface="Arial" panose="020B0604020202020204" pitchFamily="34" charset="0"/>
              <a:buChar char="•"/>
            </a:pPr>
            <a:endParaRPr lang="it-IT"/>
          </a:p>
        </p:txBody>
      </p:sp>
      <p:sp>
        <p:nvSpPr>
          <p:cNvPr id="10" name="CasellaDiTesto 9">
            <a:extLst>
              <a:ext uri="{FF2B5EF4-FFF2-40B4-BE49-F238E27FC236}">
                <a16:creationId xmlns:a16="http://schemas.microsoft.com/office/drawing/2014/main" id="{29AA23BB-FE7A-E798-C50F-D6D46CBE27B8}"/>
              </a:ext>
            </a:extLst>
          </p:cNvPr>
          <p:cNvSpPr txBox="1"/>
          <p:nvPr/>
        </p:nvSpPr>
        <p:spPr>
          <a:xfrm>
            <a:off x="1280160" y="4827513"/>
            <a:ext cx="7991856" cy="369332"/>
          </a:xfrm>
          <a:prstGeom prst="rect">
            <a:avLst/>
          </a:prstGeom>
          <a:noFill/>
        </p:spPr>
        <p:txBody>
          <a:bodyPr wrap="square" rtlCol="0">
            <a:spAutoFit/>
          </a:bodyPr>
          <a:lstStyle/>
          <a:p>
            <a:r>
              <a:rPr lang="it-IT"/>
              <a:t>Il processo appena creato crea un </a:t>
            </a:r>
            <a:r>
              <a:rPr lang="it-IT">
                <a:solidFill>
                  <a:srgbClr val="7C3B90"/>
                </a:solidFill>
              </a:rPr>
              <a:t>nuovo </a:t>
            </a:r>
            <a:r>
              <a:rPr lang="it-IT" err="1">
                <a:solidFill>
                  <a:srgbClr val="7C3B90"/>
                </a:solidFill>
              </a:rPr>
              <a:t>thread</a:t>
            </a:r>
            <a:r>
              <a:rPr lang="it-IT"/>
              <a:t>. </a:t>
            </a:r>
          </a:p>
        </p:txBody>
      </p:sp>
      <p:sp>
        <p:nvSpPr>
          <p:cNvPr id="11" name="CasellaDiTesto 10">
            <a:extLst>
              <a:ext uri="{FF2B5EF4-FFF2-40B4-BE49-F238E27FC236}">
                <a16:creationId xmlns:a16="http://schemas.microsoft.com/office/drawing/2014/main" id="{84A59FEC-B213-5555-5835-97C9ED41A578}"/>
              </a:ext>
            </a:extLst>
          </p:cNvPr>
          <p:cNvSpPr txBox="1"/>
          <p:nvPr/>
        </p:nvSpPr>
        <p:spPr>
          <a:xfrm>
            <a:off x="1280160" y="5354525"/>
            <a:ext cx="9043416" cy="1200329"/>
          </a:xfrm>
          <a:prstGeom prst="rect">
            <a:avLst/>
          </a:prstGeom>
          <a:noFill/>
        </p:spPr>
        <p:txBody>
          <a:bodyPr wrap="square" rtlCol="0">
            <a:spAutoFit/>
          </a:bodyPr>
          <a:lstStyle/>
          <a:p>
            <a:r>
              <a:rPr lang="it-IT"/>
              <a:t>Il </a:t>
            </a:r>
            <a:r>
              <a:rPr lang="it-IT" err="1"/>
              <a:t>thread</a:t>
            </a:r>
            <a:r>
              <a:rPr lang="it-IT"/>
              <a:t>:</a:t>
            </a:r>
          </a:p>
          <a:p>
            <a:pPr marL="285750" indent="-285750">
              <a:buFont typeface="Arial" panose="020B0604020202020204" pitchFamily="34" charset="0"/>
              <a:buChar char="•"/>
            </a:pPr>
            <a:r>
              <a:rPr lang="it-IT">
                <a:solidFill>
                  <a:srgbClr val="3360B9"/>
                </a:solidFill>
              </a:rPr>
              <a:t>Modifica la chiave di registro riguardante le notifiche</a:t>
            </a:r>
          </a:p>
          <a:p>
            <a:pPr marL="285750" indent="-285750">
              <a:buFont typeface="Arial" panose="020B0604020202020204" pitchFamily="34" charset="0"/>
              <a:buChar char="•"/>
            </a:pPr>
            <a:r>
              <a:rPr lang="it-IT">
                <a:solidFill>
                  <a:srgbClr val="3360B9"/>
                </a:solidFill>
              </a:rPr>
              <a:t>Legge l’immagine in memoria di se stesso per creare un file (commentsorting.exe). </a:t>
            </a:r>
          </a:p>
        </p:txBody>
      </p:sp>
    </p:spTree>
    <p:extLst>
      <p:ext uri="{BB962C8B-B14F-4D97-AF65-F5344CB8AC3E}">
        <p14:creationId xmlns:p14="http://schemas.microsoft.com/office/powerpoint/2010/main" val="13277496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2B4554-FE16-8A8C-C7F9-EDACB95FF6A5}"/>
              </a:ext>
            </a:extLst>
          </p:cNvPr>
          <p:cNvSpPr>
            <a:spLocks noGrp="1"/>
          </p:cNvSpPr>
          <p:nvPr>
            <p:ph type="title"/>
          </p:nvPr>
        </p:nvSpPr>
        <p:spPr>
          <a:xfrm>
            <a:off x="3349835" y="379163"/>
            <a:ext cx="6346615" cy="752336"/>
          </a:xfrm>
        </p:spPr>
        <p:txBody>
          <a:bodyPr>
            <a:normAutofit fontScale="90000"/>
          </a:bodyPr>
          <a:lstStyle/>
          <a:p>
            <a:r>
              <a:rPr lang="it-IT"/>
              <a:t>Esecuzione del malware</a:t>
            </a:r>
          </a:p>
        </p:txBody>
      </p:sp>
      <p:pic>
        <p:nvPicPr>
          <p:cNvPr id="6" name="Immagine 5" descr="Immagine che contiene testo, schermata, linea, strumento&#10;&#10;Descrizione generata automaticamente">
            <a:extLst>
              <a:ext uri="{FF2B5EF4-FFF2-40B4-BE49-F238E27FC236}">
                <a16:creationId xmlns:a16="http://schemas.microsoft.com/office/drawing/2014/main" id="{A435C946-AB28-EE5F-4A7D-2BB9E15CD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264" y="1332794"/>
            <a:ext cx="11027875" cy="3531035"/>
          </a:xfrm>
          <a:prstGeom prst="rect">
            <a:avLst/>
          </a:prstGeom>
        </p:spPr>
      </p:pic>
      <p:sp>
        <p:nvSpPr>
          <p:cNvPr id="8" name="CasellaDiTesto 7">
            <a:extLst>
              <a:ext uri="{FF2B5EF4-FFF2-40B4-BE49-F238E27FC236}">
                <a16:creationId xmlns:a16="http://schemas.microsoft.com/office/drawing/2014/main" id="{B6F53D72-BBA7-6AD4-5433-2BA6752775FB}"/>
              </a:ext>
            </a:extLst>
          </p:cNvPr>
          <p:cNvSpPr txBox="1"/>
          <p:nvPr/>
        </p:nvSpPr>
        <p:spPr>
          <a:xfrm>
            <a:off x="1997382" y="5525206"/>
            <a:ext cx="8667345" cy="646331"/>
          </a:xfrm>
          <a:prstGeom prst="rect">
            <a:avLst/>
          </a:prstGeom>
          <a:noFill/>
        </p:spPr>
        <p:txBody>
          <a:bodyPr wrap="square" rtlCol="0">
            <a:spAutoFit/>
          </a:bodyPr>
          <a:lstStyle/>
          <a:p>
            <a:r>
              <a:rPr lang="it-IT"/>
              <a:t>Si è quindi andati ad analizzare l’esecuzione del nuovo eseguibile commentsorting.exe, reiterando le operazioni precedenti.</a:t>
            </a:r>
          </a:p>
        </p:txBody>
      </p:sp>
    </p:spTree>
    <p:extLst>
      <p:ext uri="{BB962C8B-B14F-4D97-AF65-F5344CB8AC3E}">
        <p14:creationId xmlns:p14="http://schemas.microsoft.com/office/powerpoint/2010/main" val="7426991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2B4554-FE16-8A8C-C7F9-EDACB95FF6A5}"/>
              </a:ext>
            </a:extLst>
          </p:cNvPr>
          <p:cNvSpPr>
            <a:spLocks noGrp="1"/>
          </p:cNvSpPr>
          <p:nvPr>
            <p:ph type="title"/>
          </p:nvPr>
        </p:nvSpPr>
        <p:spPr>
          <a:xfrm>
            <a:off x="2913167" y="419882"/>
            <a:ext cx="6365665" cy="752336"/>
          </a:xfrm>
        </p:spPr>
        <p:txBody>
          <a:bodyPr>
            <a:normAutofit fontScale="90000"/>
          </a:bodyPr>
          <a:lstStyle/>
          <a:p>
            <a:r>
              <a:rPr lang="it-IT"/>
              <a:t>Esecuzione del malware</a:t>
            </a:r>
          </a:p>
        </p:txBody>
      </p:sp>
      <p:sp>
        <p:nvSpPr>
          <p:cNvPr id="5" name="CasellaDiTesto 4">
            <a:extLst>
              <a:ext uri="{FF2B5EF4-FFF2-40B4-BE49-F238E27FC236}">
                <a16:creationId xmlns:a16="http://schemas.microsoft.com/office/drawing/2014/main" id="{0DC35A7F-CEAB-5FA0-A0B9-09289D969157}"/>
              </a:ext>
            </a:extLst>
          </p:cNvPr>
          <p:cNvSpPr txBox="1"/>
          <p:nvPr/>
        </p:nvSpPr>
        <p:spPr>
          <a:xfrm>
            <a:off x="1587710" y="1580126"/>
            <a:ext cx="6172200" cy="369332"/>
          </a:xfrm>
          <a:prstGeom prst="rect">
            <a:avLst/>
          </a:prstGeom>
          <a:noFill/>
        </p:spPr>
        <p:txBody>
          <a:bodyPr wrap="square" rtlCol="0">
            <a:spAutoFit/>
          </a:bodyPr>
          <a:lstStyle/>
          <a:p>
            <a:r>
              <a:rPr lang="it-IT"/>
              <a:t>Il processo </a:t>
            </a:r>
            <a:r>
              <a:rPr lang="it-IT">
                <a:solidFill>
                  <a:srgbClr val="AB3172"/>
                </a:solidFill>
              </a:rPr>
              <a:t>crea un nuovo </a:t>
            </a:r>
            <a:r>
              <a:rPr lang="it-IT" err="1">
                <a:solidFill>
                  <a:srgbClr val="AB3172"/>
                </a:solidFill>
              </a:rPr>
              <a:t>thread</a:t>
            </a:r>
            <a:r>
              <a:rPr lang="it-IT"/>
              <a:t>.</a:t>
            </a:r>
          </a:p>
        </p:txBody>
      </p:sp>
      <p:sp>
        <p:nvSpPr>
          <p:cNvPr id="6" name="CasellaDiTesto 5">
            <a:extLst>
              <a:ext uri="{FF2B5EF4-FFF2-40B4-BE49-F238E27FC236}">
                <a16:creationId xmlns:a16="http://schemas.microsoft.com/office/drawing/2014/main" id="{F0B2ED2D-7BC4-6384-3BAF-4DD54EE92D01}"/>
              </a:ext>
            </a:extLst>
          </p:cNvPr>
          <p:cNvSpPr txBox="1"/>
          <p:nvPr/>
        </p:nvSpPr>
        <p:spPr>
          <a:xfrm>
            <a:off x="1587710" y="2212848"/>
            <a:ext cx="7940338" cy="369332"/>
          </a:xfrm>
          <a:prstGeom prst="rect">
            <a:avLst/>
          </a:prstGeom>
          <a:noFill/>
        </p:spPr>
        <p:txBody>
          <a:bodyPr wrap="square" rtlCol="0">
            <a:spAutoFit/>
          </a:bodyPr>
          <a:lstStyle/>
          <a:p>
            <a:r>
              <a:rPr lang="it-IT"/>
              <a:t>Il </a:t>
            </a:r>
            <a:r>
              <a:rPr lang="it-IT" err="1"/>
              <a:t>thread</a:t>
            </a:r>
            <a:r>
              <a:rPr lang="it-IT"/>
              <a:t> </a:t>
            </a:r>
            <a:r>
              <a:rPr lang="it-IT">
                <a:solidFill>
                  <a:srgbClr val="7C3B90"/>
                </a:solidFill>
              </a:rPr>
              <a:t>carica il malware originale </a:t>
            </a:r>
            <a:r>
              <a:rPr lang="it-IT"/>
              <a:t>in un nuovo processo.</a:t>
            </a:r>
          </a:p>
        </p:txBody>
      </p:sp>
      <p:sp>
        <p:nvSpPr>
          <p:cNvPr id="8" name="CasellaDiTesto 7">
            <a:extLst>
              <a:ext uri="{FF2B5EF4-FFF2-40B4-BE49-F238E27FC236}">
                <a16:creationId xmlns:a16="http://schemas.microsoft.com/office/drawing/2014/main" id="{B441715E-E3D5-F877-AF12-23A7CD6753BB}"/>
              </a:ext>
            </a:extLst>
          </p:cNvPr>
          <p:cNvSpPr txBox="1"/>
          <p:nvPr/>
        </p:nvSpPr>
        <p:spPr>
          <a:xfrm>
            <a:off x="1587710" y="3005328"/>
            <a:ext cx="8205514" cy="1477328"/>
          </a:xfrm>
          <a:prstGeom prst="rect">
            <a:avLst/>
          </a:prstGeom>
          <a:noFill/>
        </p:spPr>
        <p:txBody>
          <a:bodyPr wrap="square" rtlCol="0">
            <a:spAutoFit/>
          </a:bodyPr>
          <a:lstStyle/>
          <a:p>
            <a:r>
              <a:rPr lang="it-IT"/>
              <a:t>Il nuovo processo:</a:t>
            </a:r>
          </a:p>
          <a:p>
            <a:endParaRPr lang="it-IT"/>
          </a:p>
          <a:p>
            <a:pPr marL="285750" indent="-285750">
              <a:buFont typeface="Arial" panose="020B0604020202020204" pitchFamily="34" charset="0"/>
              <a:buChar char="•"/>
            </a:pPr>
            <a:r>
              <a:rPr lang="it-IT">
                <a:solidFill>
                  <a:srgbClr val="3360B9"/>
                </a:solidFill>
              </a:rPr>
              <a:t>Crea un </a:t>
            </a:r>
            <a:r>
              <a:rPr lang="it-IT" err="1">
                <a:solidFill>
                  <a:srgbClr val="3360B9"/>
                </a:solidFill>
              </a:rPr>
              <a:t>thread</a:t>
            </a:r>
            <a:r>
              <a:rPr lang="it-IT">
                <a:solidFill>
                  <a:srgbClr val="3360B9"/>
                </a:solidFill>
              </a:rPr>
              <a:t> che setta delle chiavi di registro</a:t>
            </a:r>
            <a:endParaRPr lang="it-IT"/>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a:solidFill>
                  <a:srgbClr val="0BA5E8"/>
                </a:solidFill>
              </a:rPr>
              <a:t>Effettua una richiesta TCP</a:t>
            </a:r>
          </a:p>
        </p:txBody>
      </p:sp>
    </p:spTree>
    <p:extLst>
      <p:ext uri="{BB962C8B-B14F-4D97-AF65-F5344CB8AC3E}">
        <p14:creationId xmlns:p14="http://schemas.microsoft.com/office/powerpoint/2010/main" val="36587596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B7C72B19-C9EE-94B0-A2F4-5BB6CE5671AA}"/>
              </a:ext>
            </a:extLst>
          </p:cNvPr>
          <p:cNvSpPr>
            <a:spLocks noGrp="1"/>
          </p:cNvSpPr>
          <p:nvPr>
            <p:ph type="title"/>
          </p:nvPr>
        </p:nvSpPr>
        <p:spPr>
          <a:xfrm>
            <a:off x="3841855" y="343863"/>
            <a:ext cx="4508290" cy="1550419"/>
          </a:xfrm>
        </p:spPr>
        <p:txBody>
          <a:bodyPr/>
          <a:lstStyle/>
          <a:p>
            <a:pPr algn="ctr"/>
            <a:r>
              <a:rPr lang="it-IT" err="1"/>
              <a:t>Sysmon</a:t>
            </a:r>
            <a:endParaRPr lang="it-IT"/>
          </a:p>
        </p:txBody>
      </p:sp>
      <p:sp>
        <p:nvSpPr>
          <p:cNvPr id="10" name="CasellaDiTesto 9">
            <a:extLst>
              <a:ext uri="{FF2B5EF4-FFF2-40B4-BE49-F238E27FC236}">
                <a16:creationId xmlns:a16="http://schemas.microsoft.com/office/drawing/2014/main" id="{7A247AD6-FF05-976B-3C63-EF7B7E19432F}"/>
              </a:ext>
            </a:extLst>
          </p:cNvPr>
          <p:cNvSpPr txBox="1"/>
          <p:nvPr/>
        </p:nvSpPr>
        <p:spPr>
          <a:xfrm>
            <a:off x="2034540" y="2136338"/>
            <a:ext cx="4617720" cy="2585323"/>
          </a:xfrm>
          <a:prstGeom prst="rect">
            <a:avLst/>
          </a:prstGeom>
          <a:noFill/>
        </p:spPr>
        <p:txBody>
          <a:bodyPr wrap="square" rtlCol="0">
            <a:spAutoFit/>
          </a:bodyPr>
          <a:lstStyle/>
          <a:p>
            <a:endParaRPr lang="it-IT"/>
          </a:p>
          <a:p>
            <a:r>
              <a:rPr lang="it-IT" err="1"/>
              <a:t>Sysmon</a:t>
            </a:r>
            <a:r>
              <a:rPr lang="it-IT"/>
              <a:t> è uno strumento di monitoraggio di sistema per Windows che registra attività dettagliate come la creazione di processi, le connessioni di rete e le modifiche ai file, memorizzando queste informazioni nel registro eventi di Windows.</a:t>
            </a:r>
          </a:p>
        </p:txBody>
      </p:sp>
      <p:pic>
        <p:nvPicPr>
          <p:cNvPr id="2" name="object 6">
            <a:extLst>
              <a:ext uri="{FF2B5EF4-FFF2-40B4-BE49-F238E27FC236}">
                <a16:creationId xmlns:a16="http://schemas.microsoft.com/office/drawing/2014/main" id="{42993192-FC3F-43A1-82F1-5A8CF81AB302}"/>
              </a:ext>
            </a:extLst>
          </p:cNvPr>
          <p:cNvPicPr/>
          <p:nvPr/>
        </p:nvPicPr>
        <p:blipFill>
          <a:blip r:embed="rId2">
            <a:extLst>
              <a:ext uri="{28A0092B-C50C-407E-A947-70E740481C1C}">
                <a14:useLocalDpi xmlns:a14="http://schemas.microsoft.com/office/drawing/2010/main" val="0"/>
              </a:ext>
            </a:extLst>
          </a:blip>
          <a:srcRect/>
          <a:stretch/>
        </p:blipFill>
        <p:spPr>
          <a:xfrm>
            <a:off x="8609225" y="2551836"/>
            <a:ext cx="2141213" cy="1754326"/>
          </a:xfrm>
          <a:prstGeom prst="rect">
            <a:avLst/>
          </a:prstGeom>
        </p:spPr>
      </p:pic>
    </p:spTree>
    <p:extLst>
      <p:ext uri="{BB962C8B-B14F-4D97-AF65-F5344CB8AC3E}">
        <p14:creationId xmlns:p14="http://schemas.microsoft.com/office/powerpoint/2010/main" val="26432194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B7C72B19-C9EE-94B0-A2F4-5BB6CE5671AA}"/>
              </a:ext>
            </a:extLst>
          </p:cNvPr>
          <p:cNvSpPr>
            <a:spLocks noGrp="1"/>
          </p:cNvSpPr>
          <p:nvPr>
            <p:ph type="title"/>
          </p:nvPr>
        </p:nvSpPr>
        <p:spPr>
          <a:xfrm>
            <a:off x="3841855" y="343863"/>
            <a:ext cx="4508290" cy="1550419"/>
          </a:xfrm>
        </p:spPr>
        <p:txBody>
          <a:bodyPr/>
          <a:lstStyle/>
          <a:p>
            <a:r>
              <a:rPr lang="it-IT"/>
              <a:t>Analisi </a:t>
            </a:r>
            <a:r>
              <a:rPr lang="it-IT" err="1"/>
              <a:t>Sysmon</a:t>
            </a:r>
            <a:endParaRPr lang="it-IT"/>
          </a:p>
        </p:txBody>
      </p:sp>
      <p:pic>
        <p:nvPicPr>
          <p:cNvPr id="9" name="Immagine 8" descr="Immagine che contiene testo, schermata&#10;&#10;Descrizione generata automaticamente">
            <a:extLst>
              <a:ext uri="{FF2B5EF4-FFF2-40B4-BE49-F238E27FC236}">
                <a16:creationId xmlns:a16="http://schemas.microsoft.com/office/drawing/2014/main" id="{805B3ED0-2B51-BC4E-BFC2-CDCCE54F6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9973" y="1523835"/>
            <a:ext cx="8598028" cy="3810330"/>
          </a:xfrm>
          <a:prstGeom prst="rect">
            <a:avLst/>
          </a:prstGeom>
        </p:spPr>
      </p:pic>
      <p:sp>
        <p:nvSpPr>
          <p:cNvPr id="10" name="CasellaDiTesto 9">
            <a:extLst>
              <a:ext uri="{FF2B5EF4-FFF2-40B4-BE49-F238E27FC236}">
                <a16:creationId xmlns:a16="http://schemas.microsoft.com/office/drawing/2014/main" id="{7A247AD6-FF05-976B-3C63-EF7B7E19432F}"/>
              </a:ext>
            </a:extLst>
          </p:cNvPr>
          <p:cNvSpPr txBox="1"/>
          <p:nvPr/>
        </p:nvSpPr>
        <p:spPr>
          <a:xfrm>
            <a:off x="3918395" y="5939277"/>
            <a:ext cx="4901184" cy="369332"/>
          </a:xfrm>
          <a:prstGeom prst="rect">
            <a:avLst/>
          </a:prstGeom>
          <a:noFill/>
        </p:spPr>
        <p:txBody>
          <a:bodyPr wrap="square" rtlCol="0">
            <a:spAutoFit/>
          </a:bodyPr>
          <a:lstStyle/>
          <a:p>
            <a:r>
              <a:rPr lang="it-IT"/>
              <a:t>Creazione del processo powershell.exe </a:t>
            </a:r>
          </a:p>
        </p:txBody>
      </p:sp>
    </p:spTree>
    <p:extLst>
      <p:ext uri="{BB962C8B-B14F-4D97-AF65-F5344CB8AC3E}">
        <p14:creationId xmlns:p14="http://schemas.microsoft.com/office/powerpoint/2010/main" val="24333066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B7C72B19-C9EE-94B0-A2F4-5BB6CE5671AA}"/>
              </a:ext>
            </a:extLst>
          </p:cNvPr>
          <p:cNvSpPr>
            <a:spLocks noGrp="1"/>
          </p:cNvSpPr>
          <p:nvPr>
            <p:ph type="title"/>
          </p:nvPr>
        </p:nvSpPr>
        <p:spPr>
          <a:xfrm>
            <a:off x="3841855" y="385719"/>
            <a:ext cx="4508290" cy="1550419"/>
          </a:xfrm>
        </p:spPr>
        <p:txBody>
          <a:bodyPr/>
          <a:lstStyle/>
          <a:p>
            <a:r>
              <a:rPr lang="it-IT"/>
              <a:t>Analisi Sysmon</a:t>
            </a:r>
          </a:p>
        </p:txBody>
      </p:sp>
      <p:pic>
        <p:nvPicPr>
          <p:cNvPr id="3" name="Immagine 2" descr="Immagine che contiene testo, schermata, software&#10;&#10;Descrizione generata automaticamente">
            <a:extLst>
              <a:ext uri="{FF2B5EF4-FFF2-40B4-BE49-F238E27FC236}">
                <a16:creationId xmlns:a16="http://schemas.microsoft.com/office/drawing/2014/main" id="{7DC4B8B3-6714-05F5-8C9A-12561AC61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121" y="1497162"/>
            <a:ext cx="9205758" cy="3863675"/>
          </a:xfrm>
          <a:prstGeom prst="rect">
            <a:avLst/>
          </a:prstGeom>
        </p:spPr>
      </p:pic>
      <p:sp>
        <p:nvSpPr>
          <p:cNvPr id="5" name="CasellaDiTesto 4">
            <a:extLst>
              <a:ext uri="{FF2B5EF4-FFF2-40B4-BE49-F238E27FC236}">
                <a16:creationId xmlns:a16="http://schemas.microsoft.com/office/drawing/2014/main" id="{13440C89-6E2B-9E0B-7E0D-93155B3692F4}"/>
              </a:ext>
            </a:extLst>
          </p:cNvPr>
          <p:cNvSpPr txBox="1"/>
          <p:nvPr/>
        </p:nvSpPr>
        <p:spPr>
          <a:xfrm>
            <a:off x="3590544" y="6033305"/>
            <a:ext cx="5010912" cy="369332"/>
          </a:xfrm>
          <a:prstGeom prst="rect">
            <a:avLst/>
          </a:prstGeom>
          <a:noFill/>
        </p:spPr>
        <p:txBody>
          <a:bodyPr wrap="square" rtlCol="0">
            <a:spAutoFit/>
          </a:bodyPr>
          <a:lstStyle/>
          <a:p>
            <a:r>
              <a:rPr lang="it-IT"/>
              <a:t>Creazione processo commentsorting.exe</a:t>
            </a:r>
          </a:p>
        </p:txBody>
      </p:sp>
    </p:spTree>
    <p:extLst>
      <p:ext uri="{BB962C8B-B14F-4D97-AF65-F5344CB8AC3E}">
        <p14:creationId xmlns:p14="http://schemas.microsoft.com/office/powerpoint/2010/main" val="29176038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B7C72B19-C9EE-94B0-A2F4-5BB6CE5671AA}"/>
              </a:ext>
            </a:extLst>
          </p:cNvPr>
          <p:cNvSpPr>
            <a:spLocks noGrp="1"/>
          </p:cNvSpPr>
          <p:nvPr>
            <p:ph type="title"/>
          </p:nvPr>
        </p:nvSpPr>
        <p:spPr>
          <a:xfrm>
            <a:off x="3958587" y="367087"/>
            <a:ext cx="4508290" cy="1550419"/>
          </a:xfrm>
        </p:spPr>
        <p:txBody>
          <a:bodyPr/>
          <a:lstStyle/>
          <a:p>
            <a:r>
              <a:rPr lang="it-IT"/>
              <a:t>Analisi Sysmon</a:t>
            </a:r>
          </a:p>
        </p:txBody>
      </p:sp>
      <p:pic>
        <p:nvPicPr>
          <p:cNvPr id="3" name="Immagine 2" descr="Immagine che contiene testo, schermata, software, schermo&#10;&#10;Descrizione generata automaticamente">
            <a:extLst>
              <a:ext uri="{FF2B5EF4-FFF2-40B4-BE49-F238E27FC236}">
                <a16:creationId xmlns:a16="http://schemas.microsoft.com/office/drawing/2014/main" id="{29707D41-8EFB-CCB5-55B1-AE79916AE9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966" y="1468130"/>
            <a:ext cx="4719766" cy="2605003"/>
          </a:xfrm>
          <a:prstGeom prst="rect">
            <a:avLst/>
          </a:prstGeom>
        </p:spPr>
      </p:pic>
      <p:sp>
        <p:nvSpPr>
          <p:cNvPr id="6" name="CasellaDiTesto 5">
            <a:extLst>
              <a:ext uri="{FF2B5EF4-FFF2-40B4-BE49-F238E27FC236}">
                <a16:creationId xmlns:a16="http://schemas.microsoft.com/office/drawing/2014/main" id="{CDFAC502-5FD8-6709-7F19-E5385EEFFA79}"/>
              </a:ext>
            </a:extLst>
          </p:cNvPr>
          <p:cNvSpPr txBox="1"/>
          <p:nvPr/>
        </p:nvSpPr>
        <p:spPr>
          <a:xfrm>
            <a:off x="6423830" y="1917506"/>
            <a:ext cx="5197813" cy="1042914"/>
          </a:xfrm>
          <a:prstGeom prst="rect">
            <a:avLst/>
          </a:prstGeom>
          <a:noFill/>
        </p:spPr>
        <p:txBody>
          <a:bodyPr wrap="square">
            <a:spAutoFit/>
          </a:bodyPr>
          <a:lstStyle/>
          <a:p>
            <a:pPr marL="675005" marR="1043940">
              <a:lnSpc>
                <a:spcPct val="116500"/>
              </a:lnSpc>
            </a:pPr>
            <a:r>
              <a:rPr lang="it-IT" sz="1800">
                <a:latin typeface="Consolas"/>
                <a:cs typeface="Consolas"/>
              </a:rPr>
              <a:t>Set</a:t>
            </a:r>
            <a:r>
              <a:rPr lang="it-IT" sz="1800" spc="-30">
                <a:latin typeface="Consolas"/>
                <a:cs typeface="Consolas"/>
              </a:rPr>
              <a:t> </a:t>
            </a:r>
            <a:r>
              <a:rPr lang="it-IT" sz="1800">
                <a:latin typeface="Consolas"/>
                <a:cs typeface="Consolas"/>
              </a:rPr>
              <a:t>del</a:t>
            </a:r>
            <a:r>
              <a:rPr lang="it-IT" sz="1800" spc="-25">
                <a:latin typeface="Consolas"/>
                <a:cs typeface="Consolas"/>
              </a:rPr>
              <a:t> </a:t>
            </a:r>
            <a:r>
              <a:rPr lang="it-IT" sz="1800">
                <a:latin typeface="Consolas"/>
                <a:cs typeface="Consolas"/>
              </a:rPr>
              <a:t>valore</a:t>
            </a:r>
            <a:r>
              <a:rPr lang="it-IT" sz="1800" spc="-25">
                <a:latin typeface="Consolas"/>
                <a:cs typeface="Consolas"/>
              </a:rPr>
              <a:t> </a:t>
            </a:r>
            <a:r>
              <a:rPr lang="it-IT" sz="1800" i="1" err="1">
                <a:latin typeface="Consolas"/>
                <a:cs typeface="Consolas"/>
              </a:rPr>
              <a:t>ImagePath</a:t>
            </a:r>
            <a:r>
              <a:rPr lang="it-IT" sz="1800" i="1" spc="-25">
                <a:latin typeface="Consolas"/>
                <a:cs typeface="Consolas"/>
              </a:rPr>
              <a:t> </a:t>
            </a:r>
            <a:r>
              <a:rPr lang="it-IT" sz="1800" spc="-10">
                <a:latin typeface="Consolas"/>
                <a:cs typeface="Consolas"/>
              </a:rPr>
              <a:t>della </a:t>
            </a:r>
            <a:r>
              <a:rPr lang="it-IT" sz="1800">
                <a:latin typeface="Consolas"/>
                <a:cs typeface="Consolas"/>
              </a:rPr>
              <a:t>chiave</a:t>
            </a:r>
            <a:r>
              <a:rPr lang="it-IT" sz="1800" spc="-30">
                <a:latin typeface="Consolas"/>
                <a:cs typeface="Consolas"/>
              </a:rPr>
              <a:t> </a:t>
            </a:r>
            <a:r>
              <a:rPr lang="it-IT" sz="1800">
                <a:latin typeface="Consolas"/>
                <a:cs typeface="Consolas"/>
              </a:rPr>
              <a:t>indicata,</a:t>
            </a:r>
            <a:r>
              <a:rPr lang="it-IT" sz="1800" spc="-25">
                <a:latin typeface="Consolas"/>
                <a:cs typeface="Consolas"/>
              </a:rPr>
              <a:t> </a:t>
            </a:r>
            <a:r>
              <a:rPr lang="it-IT" sz="1800">
                <a:latin typeface="Consolas"/>
                <a:cs typeface="Consolas"/>
              </a:rPr>
              <a:t>al</a:t>
            </a:r>
            <a:r>
              <a:rPr lang="it-IT" sz="1800" spc="-25">
                <a:latin typeface="Consolas"/>
                <a:cs typeface="Consolas"/>
              </a:rPr>
              <a:t> </a:t>
            </a:r>
            <a:r>
              <a:rPr lang="it-IT" sz="1800" err="1">
                <a:latin typeface="Consolas"/>
                <a:cs typeface="Consolas"/>
              </a:rPr>
              <a:t>path</a:t>
            </a:r>
            <a:r>
              <a:rPr lang="it-IT" sz="1800" spc="-25">
                <a:latin typeface="Consolas"/>
                <a:cs typeface="Consolas"/>
              </a:rPr>
              <a:t> di </a:t>
            </a:r>
            <a:r>
              <a:rPr lang="it-IT" sz="1800" i="1" spc="-10">
                <a:latin typeface="Consolas"/>
                <a:cs typeface="Consolas"/>
              </a:rPr>
              <a:t>commentsorting.exe</a:t>
            </a:r>
            <a:endParaRPr lang="it-IT" sz="1800">
              <a:latin typeface="Consolas"/>
              <a:cs typeface="Consolas"/>
            </a:endParaRPr>
          </a:p>
        </p:txBody>
      </p:sp>
      <p:pic>
        <p:nvPicPr>
          <p:cNvPr id="12" name="Immagine 11" descr="Immagine che contiene testo, schermata, schermo, software&#10;&#10;Descrizione generata automaticamente">
            <a:extLst>
              <a:ext uri="{FF2B5EF4-FFF2-40B4-BE49-F238E27FC236}">
                <a16:creationId xmlns:a16="http://schemas.microsoft.com/office/drawing/2014/main" id="{11151A7A-B15F-EE51-F46B-50722B3B5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3557" y="4042848"/>
            <a:ext cx="4719766" cy="2605003"/>
          </a:xfrm>
          <a:prstGeom prst="rect">
            <a:avLst/>
          </a:prstGeom>
        </p:spPr>
      </p:pic>
      <p:sp>
        <p:nvSpPr>
          <p:cNvPr id="13" name="CasellaDiTesto 12">
            <a:extLst>
              <a:ext uri="{FF2B5EF4-FFF2-40B4-BE49-F238E27FC236}">
                <a16:creationId xmlns:a16="http://schemas.microsoft.com/office/drawing/2014/main" id="{219AE9C4-35B2-B6C5-094D-31FC6DDEDF2E}"/>
              </a:ext>
            </a:extLst>
          </p:cNvPr>
          <p:cNvSpPr txBox="1"/>
          <p:nvPr/>
        </p:nvSpPr>
        <p:spPr>
          <a:xfrm>
            <a:off x="1587710" y="4940494"/>
            <a:ext cx="5197813" cy="718851"/>
          </a:xfrm>
          <a:prstGeom prst="rect">
            <a:avLst/>
          </a:prstGeom>
          <a:noFill/>
        </p:spPr>
        <p:txBody>
          <a:bodyPr wrap="square">
            <a:spAutoFit/>
          </a:bodyPr>
          <a:lstStyle/>
          <a:p>
            <a:pPr marL="675005" marR="1043940">
              <a:lnSpc>
                <a:spcPct val="116500"/>
              </a:lnSpc>
            </a:pPr>
            <a:r>
              <a:rPr lang="it-IT" sz="1800">
                <a:latin typeface="Consolas"/>
                <a:cs typeface="Consolas"/>
              </a:rPr>
              <a:t>Setting del valore Start della chiave a </a:t>
            </a:r>
            <a:r>
              <a:rPr lang="it-IT"/>
              <a:t>0x00000002</a:t>
            </a:r>
            <a:endParaRPr lang="it-IT" sz="1800">
              <a:latin typeface="Consolas"/>
              <a:cs typeface="Consolas"/>
            </a:endParaRPr>
          </a:p>
        </p:txBody>
      </p:sp>
    </p:spTree>
    <p:extLst>
      <p:ext uri="{BB962C8B-B14F-4D97-AF65-F5344CB8AC3E}">
        <p14:creationId xmlns:p14="http://schemas.microsoft.com/office/powerpoint/2010/main" val="8884196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D75C6ABA-AB75-D7AD-A386-94228CD9A298}"/>
              </a:ext>
            </a:extLst>
          </p:cNvPr>
          <p:cNvSpPr txBox="1"/>
          <p:nvPr/>
        </p:nvSpPr>
        <p:spPr>
          <a:xfrm>
            <a:off x="1362456" y="1192059"/>
            <a:ext cx="10561320" cy="646331"/>
          </a:xfrm>
          <a:prstGeom prst="rect">
            <a:avLst/>
          </a:prstGeom>
          <a:noFill/>
        </p:spPr>
        <p:txBody>
          <a:bodyPr wrap="square" rtlCol="0">
            <a:spAutoFit/>
          </a:bodyPr>
          <a:lstStyle/>
          <a:p>
            <a:r>
              <a:rPr lang="it-IT"/>
              <a:t>Grazie all’analisi con </a:t>
            </a:r>
            <a:r>
              <a:rPr lang="it-IT" err="1"/>
              <a:t>Sysmon</a:t>
            </a:r>
            <a:r>
              <a:rPr lang="it-IT"/>
              <a:t> ci rendiamo conto che il malware implementa una forma di </a:t>
            </a:r>
            <a:r>
              <a:rPr lang="it-IT">
                <a:solidFill>
                  <a:srgbClr val="AB3172"/>
                </a:solidFill>
              </a:rPr>
              <a:t>persistenza</a:t>
            </a:r>
            <a:r>
              <a:rPr lang="it-IT"/>
              <a:t>.</a:t>
            </a:r>
          </a:p>
        </p:txBody>
      </p:sp>
      <p:sp>
        <p:nvSpPr>
          <p:cNvPr id="8" name="CasellaDiTesto 7">
            <a:extLst>
              <a:ext uri="{FF2B5EF4-FFF2-40B4-BE49-F238E27FC236}">
                <a16:creationId xmlns:a16="http://schemas.microsoft.com/office/drawing/2014/main" id="{C86DA242-1116-6840-E2AC-E9B9E4CE7D25}"/>
              </a:ext>
            </a:extLst>
          </p:cNvPr>
          <p:cNvSpPr txBox="1"/>
          <p:nvPr/>
        </p:nvSpPr>
        <p:spPr>
          <a:xfrm>
            <a:off x="8074152" y="2551836"/>
            <a:ext cx="3849624" cy="1754326"/>
          </a:xfrm>
          <a:prstGeom prst="rect">
            <a:avLst/>
          </a:prstGeom>
          <a:noFill/>
        </p:spPr>
        <p:txBody>
          <a:bodyPr wrap="square" rtlCol="0">
            <a:spAutoFit/>
          </a:bodyPr>
          <a:lstStyle/>
          <a:p>
            <a:r>
              <a:rPr lang="it-IT"/>
              <a:t>Il processo </a:t>
            </a:r>
            <a:r>
              <a:rPr lang="it-IT" i="1"/>
              <a:t>services.exe </a:t>
            </a:r>
            <a:r>
              <a:rPr lang="it-IT"/>
              <a:t>analizzato aggiunge la chiave </a:t>
            </a:r>
            <a:r>
              <a:rPr lang="it-IT" err="1"/>
              <a:t>commentsorting</a:t>
            </a:r>
            <a:r>
              <a:rPr lang="it-IT"/>
              <a:t> in </a:t>
            </a:r>
            <a:r>
              <a:rPr lang="en-US" i="1"/>
              <a:t>Computer\HKEY_LOCAL_MACHINE\ SYSTEM\</a:t>
            </a:r>
            <a:r>
              <a:rPr lang="en-US" i="1" err="1"/>
              <a:t>CurrentControlSet</a:t>
            </a:r>
            <a:r>
              <a:rPr lang="en-US" i="1"/>
              <a:t>\    Services</a:t>
            </a:r>
            <a:endParaRPr lang="it-IT" i="1"/>
          </a:p>
        </p:txBody>
      </p:sp>
      <p:sp>
        <p:nvSpPr>
          <p:cNvPr id="11" name="CasellaDiTesto 10">
            <a:extLst>
              <a:ext uri="{FF2B5EF4-FFF2-40B4-BE49-F238E27FC236}">
                <a16:creationId xmlns:a16="http://schemas.microsoft.com/office/drawing/2014/main" id="{89005121-5B8F-6D2A-A688-7E11D2F35853}"/>
              </a:ext>
            </a:extLst>
          </p:cNvPr>
          <p:cNvSpPr txBox="1"/>
          <p:nvPr/>
        </p:nvSpPr>
        <p:spPr>
          <a:xfrm>
            <a:off x="1362456" y="4946223"/>
            <a:ext cx="10561320" cy="646331"/>
          </a:xfrm>
          <a:prstGeom prst="rect">
            <a:avLst/>
          </a:prstGeom>
          <a:noFill/>
        </p:spPr>
        <p:txBody>
          <a:bodyPr wrap="square" rtlCol="0">
            <a:spAutoFit/>
          </a:bodyPr>
          <a:lstStyle/>
          <a:p>
            <a:r>
              <a:rPr lang="it-IT"/>
              <a:t>Il valore di </a:t>
            </a:r>
            <a:r>
              <a:rPr lang="it-IT">
                <a:solidFill>
                  <a:srgbClr val="7C3B90"/>
                </a:solidFill>
              </a:rPr>
              <a:t>Start</a:t>
            </a:r>
            <a:r>
              <a:rPr lang="it-IT"/>
              <a:t> viene impostato a </a:t>
            </a:r>
            <a:r>
              <a:rPr lang="it-IT">
                <a:solidFill>
                  <a:srgbClr val="3360B9"/>
                </a:solidFill>
              </a:rPr>
              <a:t>0x00000002</a:t>
            </a:r>
            <a:r>
              <a:rPr lang="it-IT"/>
              <a:t> e quindi indica che il servizio viene eseguito all’avvio del sistema.</a:t>
            </a:r>
          </a:p>
        </p:txBody>
      </p:sp>
      <p:pic>
        <p:nvPicPr>
          <p:cNvPr id="13" name="Immagine 12" descr="Immagine che contiene testo, schermata, Carattere, software&#10;&#10;Descrizione generata automaticamente">
            <a:extLst>
              <a:ext uri="{FF2B5EF4-FFF2-40B4-BE49-F238E27FC236}">
                <a16:creationId xmlns:a16="http://schemas.microsoft.com/office/drawing/2014/main" id="{03C4854F-730A-73D6-34CF-C57504081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456" y="2109119"/>
            <a:ext cx="5908454" cy="2407806"/>
          </a:xfrm>
          <a:prstGeom prst="rect">
            <a:avLst/>
          </a:prstGeom>
        </p:spPr>
      </p:pic>
      <p:sp>
        <p:nvSpPr>
          <p:cNvPr id="14" name="CasellaDiTesto 13">
            <a:extLst>
              <a:ext uri="{FF2B5EF4-FFF2-40B4-BE49-F238E27FC236}">
                <a16:creationId xmlns:a16="http://schemas.microsoft.com/office/drawing/2014/main" id="{A5F4E441-9456-3979-8128-4C36C11BD084}"/>
              </a:ext>
            </a:extLst>
          </p:cNvPr>
          <p:cNvSpPr txBox="1"/>
          <p:nvPr/>
        </p:nvSpPr>
        <p:spPr>
          <a:xfrm>
            <a:off x="1362456" y="5819307"/>
            <a:ext cx="10561320" cy="646331"/>
          </a:xfrm>
          <a:prstGeom prst="rect">
            <a:avLst/>
          </a:prstGeom>
          <a:noFill/>
        </p:spPr>
        <p:txBody>
          <a:bodyPr wrap="square" rtlCol="0">
            <a:spAutoFit/>
          </a:bodyPr>
          <a:lstStyle/>
          <a:p>
            <a:r>
              <a:rPr lang="it-IT"/>
              <a:t>Il valore di </a:t>
            </a:r>
            <a:r>
              <a:rPr lang="it-IT" err="1">
                <a:solidFill>
                  <a:srgbClr val="0BA5E8"/>
                </a:solidFill>
              </a:rPr>
              <a:t>Type</a:t>
            </a:r>
            <a:r>
              <a:rPr lang="it-IT"/>
              <a:t> pari a </a:t>
            </a:r>
            <a:r>
              <a:rPr lang="it-IT">
                <a:solidFill>
                  <a:srgbClr val="AB3172"/>
                </a:solidFill>
              </a:rPr>
              <a:t>0x00000010</a:t>
            </a:r>
            <a:r>
              <a:rPr lang="it-IT"/>
              <a:t> rappresenta un programma Win32 che può essere avviato dal Service Controller. </a:t>
            </a:r>
          </a:p>
        </p:txBody>
      </p:sp>
      <p:sp>
        <p:nvSpPr>
          <p:cNvPr id="2" name="Titolo 3">
            <a:extLst>
              <a:ext uri="{FF2B5EF4-FFF2-40B4-BE49-F238E27FC236}">
                <a16:creationId xmlns:a16="http://schemas.microsoft.com/office/drawing/2014/main" id="{AD6FD09B-1E04-14CA-7FFE-D5CFD7E9A90F}"/>
              </a:ext>
            </a:extLst>
          </p:cNvPr>
          <p:cNvSpPr>
            <a:spLocks noGrp="1"/>
          </p:cNvSpPr>
          <p:nvPr>
            <p:ph type="title"/>
          </p:nvPr>
        </p:nvSpPr>
        <p:spPr>
          <a:xfrm>
            <a:off x="3841855" y="361356"/>
            <a:ext cx="4508290" cy="1550419"/>
          </a:xfrm>
        </p:spPr>
        <p:txBody>
          <a:bodyPr/>
          <a:lstStyle/>
          <a:p>
            <a:r>
              <a:rPr lang="it-IT"/>
              <a:t>Analisi Sysmon</a:t>
            </a:r>
          </a:p>
        </p:txBody>
      </p:sp>
    </p:spTree>
    <p:extLst>
      <p:ext uri="{BB962C8B-B14F-4D97-AF65-F5344CB8AC3E}">
        <p14:creationId xmlns:p14="http://schemas.microsoft.com/office/powerpoint/2010/main" val="542593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ttore diritto 6">
            <a:extLst>
              <a:ext uri="{FF2B5EF4-FFF2-40B4-BE49-F238E27FC236}">
                <a16:creationId xmlns:a16="http://schemas.microsoft.com/office/drawing/2014/main" id="{F246131D-AFDE-224F-B26E-B8850140BCD8}"/>
              </a:ext>
            </a:extLst>
          </p:cNvPr>
          <p:cNvCxnSpPr>
            <a:cxnSpLocks/>
          </p:cNvCxnSpPr>
          <p:nvPr/>
        </p:nvCxnSpPr>
        <p:spPr>
          <a:xfrm>
            <a:off x="4286250" y="3468920"/>
            <a:ext cx="4610100" cy="0"/>
          </a:xfrm>
          <a:prstGeom prst="line">
            <a:avLst/>
          </a:prstGeom>
          <a:ln w="57150">
            <a:solidFill>
              <a:srgbClr val="FFCC00"/>
            </a:solidFill>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a:t>Fasi dell’attacco</a:t>
            </a:r>
          </a:p>
        </p:txBody>
      </p:sp>
      <p:sp>
        <p:nvSpPr>
          <p:cNvPr id="3" name="Esagono 2">
            <a:extLst>
              <a:ext uri="{FF2B5EF4-FFF2-40B4-BE49-F238E27FC236}">
                <a16:creationId xmlns:a16="http://schemas.microsoft.com/office/drawing/2014/main" id="{DAFA1FFB-CAB6-4D7F-969F-FE3A7CEA22E8}"/>
              </a:ext>
            </a:extLst>
          </p:cNvPr>
          <p:cNvSpPr/>
          <p:nvPr/>
        </p:nvSpPr>
        <p:spPr>
          <a:xfrm>
            <a:off x="1587710" y="1873753"/>
            <a:ext cx="2929426" cy="2286767"/>
          </a:xfrm>
          <a:prstGeom prst="hexagon">
            <a:avLst/>
          </a:prstGeom>
          <a:solidFill>
            <a:srgbClr val="9A357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pc="-7">
                <a:solidFill>
                  <a:srgbClr val="FFFFFF"/>
                </a:solidFill>
                <a:latin typeface="Consolas" panose="020B0609020204030204" pitchFamily="49" charset="0"/>
                <a:cs typeface="Consolas"/>
              </a:rPr>
              <a:t>Preparazione della campagna di p</a:t>
            </a:r>
            <a:r>
              <a:rPr lang="it-IT">
                <a:solidFill>
                  <a:srgbClr val="FFFFFF"/>
                </a:solidFill>
                <a:latin typeface="Consolas" panose="020B0609020204030204" pitchFamily="49" charset="0"/>
                <a:cs typeface="Consolas"/>
              </a:rPr>
              <a:t>hishing</a:t>
            </a:r>
            <a:r>
              <a:rPr lang="it-IT" spc="-47">
                <a:solidFill>
                  <a:srgbClr val="FFFFFF"/>
                </a:solidFill>
                <a:latin typeface="Consolas" panose="020B0609020204030204" pitchFamily="49" charset="0"/>
                <a:cs typeface="Consolas"/>
              </a:rPr>
              <a:t> </a:t>
            </a:r>
            <a:r>
              <a:rPr lang="it-IT">
                <a:solidFill>
                  <a:srgbClr val="FFFFFF"/>
                </a:solidFill>
                <a:latin typeface="Consolas" panose="020B0609020204030204" pitchFamily="49" charset="0"/>
                <a:cs typeface="Consolas"/>
              </a:rPr>
              <a:t>da</a:t>
            </a:r>
            <a:r>
              <a:rPr lang="it-IT" spc="-43">
                <a:solidFill>
                  <a:srgbClr val="FFFFFF"/>
                </a:solidFill>
                <a:latin typeface="Consolas" panose="020B0609020204030204" pitchFamily="49" charset="0"/>
                <a:cs typeface="Consolas"/>
              </a:rPr>
              <a:t> </a:t>
            </a:r>
            <a:r>
              <a:rPr lang="it-IT" spc="-7">
                <a:solidFill>
                  <a:srgbClr val="FFFFFF"/>
                </a:solidFill>
                <a:latin typeface="Consolas" panose="020B0609020204030204" pitchFamily="49" charset="0"/>
                <a:cs typeface="Consolas"/>
              </a:rPr>
              <a:t>parte dell’attaccante</a:t>
            </a:r>
            <a:endParaRPr lang="it-IT">
              <a:latin typeface="Consolas" panose="020B0609020204030204" pitchFamily="49" charset="0"/>
            </a:endParaRPr>
          </a:p>
        </p:txBody>
      </p:sp>
      <p:sp>
        <p:nvSpPr>
          <p:cNvPr id="4" name="Esagono 3">
            <a:extLst>
              <a:ext uri="{FF2B5EF4-FFF2-40B4-BE49-F238E27FC236}">
                <a16:creationId xmlns:a16="http://schemas.microsoft.com/office/drawing/2014/main" id="{09A47C18-A0E8-E229-BD29-B41C229886C1}"/>
              </a:ext>
            </a:extLst>
          </p:cNvPr>
          <p:cNvSpPr/>
          <p:nvPr/>
        </p:nvSpPr>
        <p:spPr>
          <a:xfrm>
            <a:off x="5111855" y="3034460"/>
            <a:ext cx="2929425" cy="2286767"/>
          </a:xfrm>
          <a:prstGeom prst="hexagon">
            <a:avLst/>
          </a:prstGeom>
          <a:solidFill>
            <a:srgbClr val="6543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latin typeface="Consolas" panose="020B0609020204030204" pitchFamily="49" charset="0"/>
              </a:rPr>
              <a:t>Download documento malevolo da parte</a:t>
            </a:r>
          </a:p>
          <a:p>
            <a:pPr algn="ctr"/>
            <a:r>
              <a:rPr lang="it-IT">
                <a:latin typeface="Consolas" panose="020B0609020204030204" pitchFamily="49" charset="0"/>
              </a:rPr>
              <a:t>della vittima</a:t>
            </a:r>
          </a:p>
        </p:txBody>
      </p:sp>
      <p:sp>
        <p:nvSpPr>
          <p:cNvPr id="10" name="Esagono 9">
            <a:extLst>
              <a:ext uri="{FF2B5EF4-FFF2-40B4-BE49-F238E27FC236}">
                <a16:creationId xmlns:a16="http://schemas.microsoft.com/office/drawing/2014/main" id="{E0F54B1E-4745-582B-C96E-FAD046C525B8}"/>
              </a:ext>
            </a:extLst>
          </p:cNvPr>
          <p:cNvSpPr/>
          <p:nvPr/>
        </p:nvSpPr>
        <p:spPr>
          <a:xfrm>
            <a:off x="8635999" y="1873752"/>
            <a:ext cx="2929424" cy="2286767"/>
          </a:xfrm>
          <a:prstGeom prst="hexagon">
            <a:avLst/>
          </a:prstGeom>
          <a:solidFill>
            <a:srgbClr val="385DB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latin typeface="Consolas" panose="020B0609020204030204" pitchFamily="49" charset="0"/>
              </a:rPr>
              <a:t>Apertura documento</a:t>
            </a:r>
          </a:p>
          <a:p>
            <a:pPr algn="ctr"/>
            <a:r>
              <a:rPr lang="it-IT">
                <a:latin typeface="Consolas" panose="020B0609020204030204" pitchFamily="49" charset="0"/>
              </a:rPr>
              <a:t>malevolo che contiene delle macro dannose</a:t>
            </a:r>
          </a:p>
        </p:txBody>
      </p:sp>
    </p:spTree>
    <p:extLst>
      <p:ext uri="{BB962C8B-B14F-4D97-AF65-F5344CB8AC3E}">
        <p14:creationId xmlns:p14="http://schemas.microsoft.com/office/powerpoint/2010/main" val="19999643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9">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1">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3">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25222C2-8756-F715-D612-80545CFB7D5A}"/>
              </a:ext>
            </a:extLst>
          </p:cNvPr>
          <p:cNvSpPr>
            <a:spLocks noGrp="1"/>
          </p:cNvSpPr>
          <p:nvPr>
            <p:ph type="title"/>
          </p:nvPr>
        </p:nvSpPr>
        <p:spPr>
          <a:xfrm>
            <a:off x="1587710" y="455362"/>
            <a:ext cx="9486690" cy="1550419"/>
          </a:xfrm>
        </p:spPr>
        <p:txBody>
          <a:bodyPr>
            <a:normAutofit/>
          </a:bodyPr>
          <a:lstStyle/>
          <a:p>
            <a:r>
              <a:rPr lang="it-IT" sz="3600"/>
              <a:t>Host </a:t>
            </a:r>
            <a:r>
              <a:rPr lang="it-IT" sz="3600" err="1"/>
              <a:t>based</a:t>
            </a:r>
            <a:r>
              <a:rPr lang="it-IT" sz="3600"/>
              <a:t> file indicators: </a:t>
            </a:r>
            <a:br>
              <a:rPr lang="it-IT" sz="3600"/>
            </a:br>
            <a:r>
              <a:rPr lang="it-IT" sz="3600"/>
              <a:t>YARA RULES</a:t>
            </a:r>
          </a:p>
        </p:txBody>
      </p:sp>
      <p:sp>
        <p:nvSpPr>
          <p:cNvPr id="3" name="Segnaposto contenuto 2">
            <a:extLst>
              <a:ext uri="{FF2B5EF4-FFF2-40B4-BE49-F238E27FC236}">
                <a16:creationId xmlns:a16="http://schemas.microsoft.com/office/drawing/2014/main" id="{DCFD3E45-7E21-E8D1-913A-F610925E3809}"/>
              </a:ext>
            </a:extLst>
          </p:cNvPr>
          <p:cNvSpPr>
            <a:spLocks/>
          </p:cNvSpPr>
          <p:nvPr/>
        </p:nvSpPr>
        <p:spPr>
          <a:xfrm>
            <a:off x="1377704" y="2303242"/>
            <a:ext cx="10153396" cy="2251515"/>
          </a:xfrm>
          <a:prstGeom prst="rect">
            <a:avLst/>
          </a:prstGeom>
        </p:spPr>
        <p:txBody>
          <a:bodyPr/>
          <a:lstStyle/>
          <a:p>
            <a:pPr defTabSz="749808">
              <a:spcAft>
                <a:spcPts val="600"/>
              </a:spcAft>
            </a:pPr>
            <a:r>
              <a:rPr lang="it-IT" kern="1200">
                <a:solidFill>
                  <a:schemeClr val="tx1"/>
                </a:solidFill>
                <a:latin typeface="+mn-lt"/>
                <a:ea typeface="+mn-ea"/>
                <a:cs typeface="+mn-cs"/>
              </a:rPr>
              <a:t>YARA è un potente strumento per l'identificazione e la classificazione dei malware, utilizzando regole che analizzano le informazioni binarie e testuali presenti nei file.</a:t>
            </a:r>
          </a:p>
          <a:p>
            <a:pPr defTabSz="749808">
              <a:spcAft>
                <a:spcPts val="600"/>
              </a:spcAft>
            </a:pPr>
            <a:r>
              <a:rPr lang="it-IT" kern="1200">
                <a:solidFill>
                  <a:schemeClr val="tx1"/>
                </a:solidFill>
                <a:latin typeface="+mn-lt"/>
                <a:ea typeface="+mn-ea"/>
                <a:cs typeface="+mn-cs"/>
              </a:rPr>
              <a:t>Per i nostri campioni, abbiamo scelto di utilizzare </a:t>
            </a:r>
            <a:r>
              <a:rPr lang="it-IT" kern="1200">
                <a:solidFill>
                  <a:srgbClr val="7C3B90"/>
                </a:solidFill>
                <a:latin typeface="+mn-lt"/>
                <a:ea typeface="+mn-ea"/>
                <a:cs typeface="+mn-cs"/>
              </a:rPr>
              <a:t>yarGen</a:t>
            </a:r>
            <a:r>
              <a:rPr lang="it-IT" kern="1200">
                <a:solidFill>
                  <a:schemeClr val="tx1"/>
                </a:solidFill>
                <a:latin typeface="+mn-lt"/>
                <a:ea typeface="+mn-ea"/>
                <a:cs typeface="+mn-cs"/>
              </a:rPr>
              <a:t>, un tool che permette di generare automaticamente regole </a:t>
            </a:r>
            <a:r>
              <a:rPr lang="it-IT" kern="1200">
                <a:solidFill>
                  <a:srgbClr val="FFFF00"/>
                </a:solidFill>
                <a:latin typeface="+mn-lt"/>
                <a:ea typeface="+mn-ea"/>
                <a:cs typeface="+mn-cs"/>
              </a:rPr>
              <a:t>YARA</a:t>
            </a:r>
            <a:r>
              <a:rPr lang="it-IT" kern="1200">
                <a:solidFill>
                  <a:schemeClr val="tx1"/>
                </a:solidFill>
                <a:latin typeface="+mn-lt"/>
                <a:ea typeface="+mn-ea"/>
                <a:cs typeface="+mn-cs"/>
              </a:rPr>
              <a:t>, escludendo le stringhe comunemente associate ai </a:t>
            </a:r>
            <a:r>
              <a:rPr lang="it-IT" kern="1200">
                <a:solidFill>
                  <a:srgbClr val="3360B9"/>
                </a:solidFill>
                <a:latin typeface="+mn-lt"/>
                <a:ea typeface="+mn-ea"/>
                <a:cs typeface="+mn-cs"/>
              </a:rPr>
              <a:t>goodware</a:t>
            </a:r>
            <a:r>
              <a:rPr lang="it-IT" kern="1200">
                <a:solidFill>
                  <a:schemeClr val="tx1"/>
                </a:solidFill>
                <a:latin typeface="+mn-lt"/>
                <a:ea typeface="+mn-ea"/>
                <a:cs typeface="+mn-cs"/>
              </a:rPr>
              <a:t>. Le regole generate sono state successivamente affinate manualmente per migliorarne l'efficacia.</a:t>
            </a:r>
          </a:p>
          <a:p>
            <a:pPr>
              <a:spcAft>
                <a:spcPts val="600"/>
              </a:spcAft>
            </a:pPr>
            <a:endParaRPr lang="it-IT"/>
          </a:p>
        </p:txBody>
      </p:sp>
      <p:pic>
        <p:nvPicPr>
          <p:cNvPr id="7" name="Immagine 6">
            <a:extLst>
              <a:ext uri="{FF2B5EF4-FFF2-40B4-BE49-F238E27FC236}">
                <a16:creationId xmlns:a16="http://schemas.microsoft.com/office/drawing/2014/main" id="{2725EFDF-E777-94D4-81FF-E40519C61007}"/>
              </a:ext>
            </a:extLst>
          </p:cNvPr>
          <p:cNvPicPr>
            <a:picLocks noChangeAspect="1"/>
          </p:cNvPicPr>
          <p:nvPr/>
        </p:nvPicPr>
        <p:blipFill>
          <a:blip r:embed="rId2"/>
          <a:stretch>
            <a:fillRect/>
          </a:stretch>
        </p:blipFill>
        <p:spPr>
          <a:xfrm>
            <a:off x="1377704" y="5033874"/>
            <a:ext cx="10001741" cy="682938"/>
          </a:xfrm>
          <a:prstGeom prst="rect">
            <a:avLst/>
          </a:prstGeom>
        </p:spPr>
      </p:pic>
      <p:pic>
        <p:nvPicPr>
          <p:cNvPr id="1028" name="Picture 4" descr="Malware Detection with YARA. One of the important aspects of digital… | by  Chris Eastwood | Malware Analysis | Medium">
            <a:extLst>
              <a:ext uri="{FF2B5EF4-FFF2-40B4-BE49-F238E27FC236}">
                <a16:creationId xmlns:a16="http://schemas.microsoft.com/office/drawing/2014/main" id="{7D05CCE6-3F52-675C-400F-9F358BB0B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7425" y="666228"/>
            <a:ext cx="2253147" cy="7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6114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439ECAF-7030-0E31-F205-A78892F72881}"/>
              </a:ext>
            </a:extLst>
          </p:cNvPr>
          <p:cNvPicPr>
            <a:picLocks noChangeAspect="1"/>
          </p:cNvPicPr>
          <p:nvPr/>
        </p:nvPicPr>
        <p:blipFill>
          <a:blip r:embed="rId2"/>
          <a:stretch>
            <a:fillRect/>
          </a:stretch>
        </p:blipFill>
        <p:spPr>
          <a:xfrm>
            <a:off x="2598056" y="2124898"/>
            <a:ext cx="6740255" cy="4277740"/>
          </a:xfrm>
          <a:prstGeom prst="rect">
            <a:avLst/>
          </a:prstGeom>
        </p:spPr>
      </p:pic>
      <p:sp>
        <p:nvSpPr>
          <p:cNvPr id="4" name="CasellaDiTesto 3">
            <a:extLst>
              <a:ext uri="{FF2B5EF4-FFF2-40B4-BE49-F238E27FC236}">
                <a16:creationId xmlns:a16="http://schemas.microsoft.com/office/drawing/2014/main" id="{C82DFAB1-1392-701C-0803-9E6308AC6573}"/>
              </a:ext>
            </a:extLst>
          </p:cNvPr>
          <p:cNvSpPr txBox="1"/>
          <p:nvPr/>
        </p:nvSpPr>
        <p:spPr>
          <a:xfrm>
            <a:off x="1930400" y="609600"/>
            <a:ext cx="6847840" cy="1200329"/>
          </a:xfrm>
          <a:prstGeom prst="rect">
            <a:avLst/>
          </a:prstGeom>
          <a:noFill/>
        </p:spPr>
        <p:txBody>
          <a:bodyPr wrap="square" rtlCol="0">
            <a:spAutoFit/>
          </a:bodyPr>
          <a:lstStyle/>
          <a:p>
            <a:r>
              <a:rPr lang="it-IT" sz="2400"/>
              <a:t>Questa regola permette di individuare sia il l’eseguibile </a:t>
            </a:r>
            <a:r>
              <a:rPr lang="it-IT" sz="2400" i="1"/>
              <a:t>ww.exe </a:t>
            </a:r>
            <a:r>
              <a:rPr lang="it-IT" sz="2400"/>
              <a:t>che </a:t>
            </a:r>
            <a:r>
              <a:rPr lang="it-IT" sz="2400" i="1"/>
              <a:t>commentsorting.exe.</a:t>
            </a:r>
          </a:p>
        </p:txBody>
      </p:sp>
    </p:spTree>
    <p:extLst>
      <p:ext uri="{BB962C8B-B14F-4D97-AF65-F5344CB8AC3E}">
        <p14:creationId xmlns:p14="http://schemas.microsoft.com/office/powerpoint/2010/main" val="30853159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CC34640-CFF4-D9A6-D17F-F6E439061419}"/>
              </a:ext>
            </a:extLst>
          </p:cNvPr>
          <p:cNvPicPr>
            <a:picLocks noChangeAspect="1"/>
          </p:cNvPicPr>
          <p:nvPr/>
        </p:nvPicPr>
        <p:blipFill>
          <a:blip r:embed="rId2"/>
          <a:stretch>
            <a:fillRect/>
          </a:stretch>
        </p:blipFill>
        <p:spPr>
          <a:xfrm>
            <a:off x="2226146" y="2113874"/>
            <a:ext cx="8312008" cy="4208259"/>
          </a:xfrm>
          <a:prstGeom prst="rect">
            <a:avLst/>
          </a:prstGeom>
        </p:spPr>
      </p:pic>
      <p:sp>
        <p:nvSpPr>
          <p:cNvPr id="4" name="CasellaDiTesto 3">
            <a:extLst>
              <a:ext uri="{FF2B5EF4-FFF2-40B4-BE49-F238E27FC236}">
                <a16:creationId xmlns:a16="http://schemas.microsoft.com/office/drawing/2014/main" id="{203523CC-844E-C5F7-5CAA-F01FE9D88F28}"/>
              </a:ext>
            </a:extLst>
          </p:cNvPr>
          <p:cNvSpPr txBox="1"/>
          <p:nvPr/>
        </p:nvSpPr>
        <p:spPr>
          <a:xfrm>
            <a:off x="1519064" y="900824"/>
            <a:ext cx="8270630" cy="830997"/>
          </a:xfrm>
          <a:prstGeom prst="rect">
            <a:avLst/>
          </a:prstGeom>
          <a:noFill/>
        </p:spPr>
        <p:txBody>
          <a:bodyPr wrap="square" rtlCol="0">
            <a:spAutoFit/>
          </a:bodyPr>
          <a:lstStyle/>
          <a:p>
            <a:r>
              <a:rPr lang="it-IT" sz="2400"/>
              <a:t>Questa regola invece serve ad individuare il file .doc malevolo.</a:t>
            </a:r>
          </a:p>
        </p:txBody>
      </p:sp>
    </p:spTree>
    <p:extLst>
      <p:ext uri="{BB962C8B-B14F-4D97-AF65-F5344CB8AC3E}">
        <p14:creationId xmlns:p14="http://schemas.microsoft.com/office/powerpoint/2010/main" val="958377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447CD844-4929-31D3-5264-35A762D5C44C}"/>
              </a:ext>
            </a:extLst>
          </p:cNvPr>
          <p:cNvPicPr>
            <a:picLocks noChangeAspect="1"/>
          </p:cNvPicPr>
          <p:nvPr/>
        </p:nvPicPr>
        <p:blipFill>
          <a:blip r:embed="rId2"/>
          <a:stretch>
            <a:fillRect/>
          </a:stretch>
        </p:blipFill>
        <p:spPr>
          <a:xfrm>
            <a:off x="1394756" y="3714643"/>
            <a:ext cx="10378144" cy="820158"/>
          </a:xfrm>
          <a:prstGeom prst="rect">
            <a:avLst/>
          </a:prstGeom>
        </p:spPr>
      </p:pic>
      <p:sp>
        <p:nvSpPr>
          <p:cNvPr id="2" name="CasellaDiTesto 1">
            <a:extLst>
              <a:ext uri="{FF2B5EF4-FFF2-40B4-BE49-F238E27FC236}">
                <a16:creationId xmlns:a16="http://schemas.microsoft.com/office/drawing/2014/main" id="{63A3AF47-EC2A-B0D6-4058-F6D9A3B217EB}"/>
              </a:ext>
            </a:extLst>
          </p:cNvPr>
          <p:cNvSpPr txBox="1"/>
          <p:nvPr/>
        </p:nvSpPr>
        <p:spPr>
          <a:xfrm>
            <a:off x="1394756" y="1457178"/>
            <a:ext cx="6768123" cy="1477328"/>
          </a:xfrm>
          <a:prstGeom prst="rect">
            <a:avLst/>
          </a:prstGeom>
          <a:noFill/>
        </p:spPr>
        <p:txBody>
          <a:bodyPr wrap="square" rtlCol="0">
            <a:spAutoFit/>
          </a:bodyPr>
          <a:lstStyle/>
          <a:p>
            <a:r>
              <a:rPr lang="it-IT" sz="2400"/>
              <a:t>Eseguiamo il tool con le regole appena generate e notiamo che tutti i file vengono rilevati.</a:t>
            </a:r>
          </a:p>
          <a:p>
            <a:endParaRPr lang="it-IT"/>
          </a:p>
        </p:txBody>
      </p:sp>
    </p:spTree>
    <p:extLst>
      <p:ext uri="{BB962C8B-B14F-4D97-AF65-F5344CB8AC3E}">
        <p14:creationId xmlns:p14="http://schemas.microsoft.com/office/powerpoint/2010/main" val="840532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7167A2-B8A5-2DA2-C9D5-3905FA429B58}"/>
              </a:ext>
            </a:extLst>
          </p:cNvPr>
          <p:cNvSpPr>
            <a:spLocks noGrp="1"/>
          </p:cNvSpPr>
          <p:nvPr>
            <p:ph type="title"/>
          </p:nvPr>
        </p:nvSpPr>
        <p:spPr/>
        <p:txBody>
          <a:bodyPr/>
          <a:lstStyle/>
          <a:p>
            <a:r>
              <a:rPr lang="it-IT"/>
              <a:t>Host-</a:t>
            </a:r>
            <a:r>
              <a:rPr lang="it-IT" err="1"/>
              <a:t>based</a:t>
            </a:r>
            <a:r>
              <a:rPr lang="it-IT"/>
              <a:t> event</a:t>
            </a:r>
            <a:br>
              <a:rPr lang="it-IT"/>
            </a:br>
            <a:r>
              <a:rPr lang="it-IT"/>
              <a:t>indicators: SIGMA rules</a:t>
            </a:r>
          </a:p>
        </p:txBody>
      </p:sp>
      <p:sp>
        <p:nvSpPr>
          <p:cNvPr id="3" name="Segnaposto contenuto 2">
            <a:extLst>
              <a:ext uri="{FF2B5EF4-FFF2-40B4-BE49-F238E27FC236}">
                <a16:creationId xmlns:a16="http://schemas.microsoft.com/office/drawing/2014/main" id="{D3F37233-10BD-0AA4-9836-3EA421C12DF6}"/>
              </a:ext>
            </a:extLst>
          </p:cNvPr>
          <p:cNvSpPr>
            <a:spLocks noGrp="1"/>
          </p:cNvSpPr>
          <p:nvPr>
            <p:ph idx="1"/>
          </p:nvPr>
        </p:nvSpPr>
        <p:spPr/>
        <p:txBody>
          <a:bodyPr/>
          <a:lstStyle/>
          <a:p>
            <a:r>
              <a:rPr lang="it-IT"/>
              <a:t>Sigma è uno standard open-source per la scrittura di regole di rilevamento di minacce informatiche. Con un linguaggio semplice e indipendente dal SIEM, Sigma permette di creare regole che possono essere convertite e utilizzate su diverse piattaforme di analisi dei log, facilitando la rilevazione di attività sospette.</a:t>
            </a:r>
          </a:p>
          <a:p>
            <a:r>
              <a:rPr lang="it-IT"/>
              <a:t>Analizzando gli eventi di Sysmon, abbiamo sviluppato alcune regole.</a:t>
            </a:r>
          </a:p>
          <a:p>
            <a:endParaRPr lang="it-IT"/>
          </a:p>
        </p:txBody>
      </p:sp>
      <p:pic>
        <p:nvPicPr>
          <p:cNvPr id="2051" name="Picture 3" descr="About Sigma | Sigma Website">
            <a:extLst>
              <a:ext uri="{FF2B5EF4-FFF2-40B4-BE49-F238E27FC236}">
                <a16:creationId xmlns:a16="http://schemas.microsoft.com/office/drawing/2014/main" id="{8E1711F7-37A5-C1EE-542E-9BF79890FB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297" t="34481" r="16512" b="23008"/>
          <a:stretch/>
        </p:blipFill>
        <p:spPr bwMode="auto">
          <a:xfrm>
            <a:off x="9650561" y="439993"/>
            <a:ext cx="1907458" cy="663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8735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7167A2-B8A5-2DA2-C9D5-3905FA429B58}"/>
              </a:ext>
            </a:extLst>
          </p:cNvPr>
          <p:cNvSpPr>
            <a:spLocks noGrp="1"/>
          </p:cNvSpPr>
          <p:nvPr>
            <p:ph type="title"/>
          </p:nvPr>
        </p:nvSpPr>
        <p:spPr/>
        <p:txBody>
          <a:bodyPr/>
          <a:lstStyle/>
          <a:p>
            <a:r>
              <a:rPr lang="it-IT"/>
              <a:t>SIGMA rules #1</a:t>
            </a:r>
          </a:p>
        </p:txBody>
      </p:sp>
      <p:sp>
        <p:nvSpPr>
          <p:cNvPr id="3" name="Segnaposto contenuto 2">
            <a:extLst>
              <a:ext uri="{FF2B5EF4-FFF2-40B4-BE49-F238E27FC236}">
                <a16:creationId xmlns:a16="http://schemas.microsoft.com/office/drawing/2014/main" id="{D3F37233-10BD-0AA4-9836-3EA421C12DF6}"/>
              </a:ext>
            </a:extLst>
          </p:cNvPr>
          <p:cNvSpPr>
            <a:spLocks noGrp="1"/>
          </p:cNvSpPr>
          <p:nvPr>
            <p:ph idx="1"/>
          </p:nvPr>
        </p:nvSpPr>
        <p:spPr>
          <a:xfrm>
            <a:off x="1587710" y="3168312"/>
            <a:ext cx="2600832" cy="1550419"/>
          </a:xfrm>
        </p:spPr>
        <p:txBody>
          <a:bodyPr>
            <a:normAutofit/>
          </a:bodyPr>
          <a:lstStyle/>
          <a:p>
            <a:pPr marL="0" indent="0">
              <a:buNone/>
            </a:pPr>
            <a:r>
              <a:rPr lang="it-IT" sz="2000"/>
              <a:t>Con questa regola viene rilevata la creazione di un processo.</a:t>
            </a:r>
          </a:p>
        </p:txBody>
      </p:sp>
      <p:pic>
        <p:nvPicPr>
          <p:cNvPr id="2051" name="Picture 3" descr="About Sigma | Sigma Website">
            <a:extLst>
              <a:ext uri="{FF2B5EF4-FFF2-40B4-BE49-F238E27FC236}">
                <a16:creationId xmlns:a16="http://schemas.microsoft.com/office/drawing/2014/main" id="{8E1711F7-37A5-C1EE-542E-9BF79890FB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02" t="25587" r="12030" b="25582"/>
          <a:stretch/>
        </p:blipFill>
        <p:spPr bwMode="auto">
          <a:xfrm>
            <a:off x="9330814" y="619431"/>
            <a:ext cx="2153264" cy="757085"/>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6E3856BF-ECB6-6BD2-04E2-727C24107A8F}"/>
              </a:ext>
            </a:extLst>
          </p:cNvPr>
          <p:cNvPicPr>
            <a:picLocks noChangeAspect="1"/>
          </p:cNvPicPr>
          <p:nvPr/>
        </p:nvPicPr>
        <p:blipFill>
          <a:blip r:embed="rId3"/>
          <a:stretch>
            <a:fillRect/>
          </a:stretch>
        </p:blipFill>
        <p:spPr>
          <a:xfrm>
            <a:off x="4887109" y="1230571"/>
            <a:ext cx="5717181" cy="5425903"/>
          </a:xfrm>
          <a:prstGeom prst="rect">
            <a:avLst/>
          </a:prstGeom>
        </p:spPr>
      </p:pic>
    </p:spTree>
    <p:extLst>
      <p:ext uri="{BB962C8B-B14F-4D97-AF65-F5344CB8AC3E}">
        <p14:creationId xmlns:p14="http://schemas.microsoft.com/office/powerpoint/2010/main" val="11196450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7167A2-B8A5-2DA2-C9D5-3905FA429B58}"/>
              </a:ext>
            </a:extLst>
          </p:cNvPr>
          <p:cNvSpPr>
            <a:spLocks noGrp="1"/>
          </p:cNvSpPr>
          <p:nvPr>
            <p:ph type="title"/>
          </p:nvPr>
        </p:nvSpPr>
        <p:spPr/>
        <p:txBody>
          <a:bodyPr/>
          <a:lstStyle/>
          <a:p>
            <a:r>
              <a:rPr lang="it-IT"/>
              <a:t>SIGMA rules #2</a:t>
            </a:r>
          </a:p>
        </p:txBody>
      </p:sp>
      <p:sp>
        <p:nvSpPr>
          <p:cNvPr id="3" name="Segnaposto contenuto 2">
            <a:extLst>
              <a:ext uri="{FF2B5EF4-FFF2-40B4-BE49-F238E27FC236}">
                <a16:creationId xmlns:a16="http://schemas.microsoft.com/office/drawing/2014/main" id="{D3F37233-10BD-0AA4-9836-3EA421C12DF6}"/>
              </a:ext>
            </a:extLst>
          </p:cNvPr>
          <p:cNvSpPr>
            <a:spLocks noGrp="1"/>
          </p:cNvSpPr>
          <p:nvPr>
            <p:ph idx="1"/>
          </p:nvPr>
        </p:nvSpPr>
        <p:spPr>
          <a:xfrm>
            <a:off x="1771606" y="2869000"/>
            <a:ext cx="2059730" cy="2371344"/>
          </a:xfrm>
        </p:spPr>
        <p:txBody>
          <a:bodyPr>
            <a:normAutofit/>
          </a:bodyPr>
          <a:lstStyle/>
          <a:p>
            <a:pPr marL="0" indent="0">
              <a:buNone/>
            </a:pPr>
            <a:r>
              <a:rPr lang="it-IT" sz="2000"/>
              <a:t>Con questa regola viene rilevata l’esecuzione del file ww.exe.</a:t>
            </a:r>
          </a:p>
        </p:txBody>
      </p:sp>
      <p:pic>
        <p:nvPicPr>
          <p:cNvPr id="4" name="Picture 3" descr="About Sigma | Sigma Website">
            <a:extLst>
              <a:ext uri="{FF2B5EF4-FFF2-40B4-BE49-F238E27FC236}">
                <a16:creationId xmlns:a16="http://schemas.microsoft.com/office/drawing/2014/main" id="{26A8D0C8-2C50-EEC5-3F5D-A0FE35B888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02" t="25587" r="12030" b="25582"/>
          <a:stretch/>
        </p:blipFill>
        <p:spPr bwMode="auto">
          <a:xfrm>
            <a:off x="9330814" y="619431"/>
            <a:ext cx="2153264" cy="757085"/>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F900BB5B-89C8-406B-E2E7-B26FAEE21BD0}"/>
              </a:ext>
            </a:extLst>
          </p:cNvPr>
          <p:cNvPicPr>
            <a:picLocks noChangeAspect="1"/>
          </p:cNvPicPr>
          <p:nvPr/>
        </p:nvPicPr>
        <p:blipFill>
          <a:blip r:embed="rId3"/>
          <a:stretch>
            <a:fillRect/>
          </a:stretch>
        </p:blipFill>
        <p:spPr>
          <a:xfrm>
            <a:off x="4513905" y="2169850"/>
            <a:ext cx="6354545" cy="3769645"/>
          </a:xfrm>
          <a:prstGeom prst="rect">
            <a:avLst/>
          </a:prstGeom>
        </p:spPr>
      </p:pic>
    </p:spTree>
    <p:extLst>
      <p:ext uri="{BB962C8B-B14F-4D97-AF65-F5344CB8AC3E}">
        <p14:creationId xmlns:p14="http://schemas.microsoft.com/office/powerpoint/2010/main" val="11312500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7167A2-B8A5-2DA2-C9D5-3905FA429B58}"/>
              </a:ext>
            </a:extLst>
          </p:cNvPr>
          <p:cNvSpPr>
            <a:spLocks noGrp="1"/>
          </p:cNvSpPr>
          <p:nvPr>
            <p:ph type="title"/>
          </p:nvPr>
        </p:nvSpPr>
        <p:spPr/>
        <p:txBody>
          <a:bodyPr/>
          <a:lstStyle/>
          <a:p>
            <a:r>
              <a:rPr lang="it-IT"/>
              <a:t>SIGMA rules #3</a:t>
            </a:r>
          </a:p>
        </p:txBody>
      </p:sp>
      <p:sp>
        <p:nvSpPr>
          <p:cNvPr id="3" name="Segnaposto contenuto 2">
            <a:extLst>
              <a:ext uri="{FF2B5EF4-FFF2-40B4-BE49-F238E27FC236}">
                <a16:creationId xmlns:a16="http://schemas.microsoft.com/office/drawing/2014/main" id="{D3F37233-10BD-0AA4-9836-3EA421C12DF6}"/>
              </a:ext>
            </a:extLst>
          </p:cNvPr>
          <p:cNvSpPr>
            <a:spLocks noGrp="1"/>
          </p:cNvSpPr>
          <p:nvPr>
            <p:ph idx="1"/>
          </p:nvPr>
        </p:nvSpPr>
        <p:spPr>
          <a:xfrm>
            <a:off x="1368254" y="3392699"/>
            <a:ext cx="2874562" cy="1458951"/>
          </a:xfrm>
        </p:spPr>
        <p:txBody>
          <a:bodyPr>
            <a:normAutofit/>
          </a:bodyPr>
          <a:lstStyle/>
          <a:p>
            <a:pPr marL="0" indent="0">
              <a:buNone/>
            </a:pPr>
            <a:r>
              <a:rPr lang="it-IT" sz="2000"/>
              <a:t>Con questa regola viene rilevata modifica di una chiave di registro.</a:t>
            </a:r>
          </a:p>
        </p:txBody>
      </p:sp>
      <p:pic>
        <p:nvPicPr>
          <p:cNvPr id="4" name="Picture 3" descr="About Sigma | Sigma Website">
            <a:extLst>
              <a:ext uri="{FF2B5EF4-FFF2-40B4-BE49-F238E27FC236}">
                <a16:creationId xmlns:a16="http://schemas.microsoft.com/office/drawing/2014/main" id="{08346BCF-6975-57AB-191C-42F00B255F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02" t="25587" r="12030" b="25582"/>
          <a:stretch/>
        </p:blipFill>
        <p:spPr bwMode="auto">
          <a:xfrm>
            <a:off x="9330814" y="619431"/>
            <a:ext cx="2153264" cy="757085"/>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0A1CA649-1016-AD3D-5F7F-E56D41C18859}"/>
              </a:ext>
            </a:extLst>
          </p:cNvPr>
          <p:cNvPicPr>
            <a:picLocks noChangeAspect="1"/>
          </p:cNvPicPr>
          <p:nvPr/>
        </p:nvPicPr>
        <p:blipFill>
          <a:blip r:embed="rId3"/>
          <a:stretch>
            <a:fillRect/>
          </a:stretch>
        </p:blipFill>
        <p:spPr>
          <a:xfrm>
            <a:off x="4451477" y="2005781"/>
            <a:ext cx="6827762" cy="4232788"/>
          </a:xfrm>
          <a:prstGeom prst="rect">
            <a:avLst/>
          </a:prstGeom>
        </p:spPr>
      </p:pic>
      <p:pic>
        <p:nvPicPr>
          <p:cNvPr id="5" name="Immagine 4">
            <a:extLst>
              <a:ext uri="{FF2B5EF4-FFF2-40B4-BE49-F238E27FC236}">
                <a16:creationId xmlns:a16="http://schemas.microsoft.com/office/drawing/2014/main" id="{3EA70031-AD36-32B7-1E68-BBFE0F10C074}"/>
              </a:ext>
            </a:extLst>
          </p:cNvPr>
          <p:cNvPicPr>
            <a:picLocks noChangeAspect="1"/>
          </p:cNvPicPr>
          <p:nvPr/>
        </p:nvPicPr>
        <p:blipFill rotWithShape="1">
          <a:blip r:embed="rId4"/>
          <a:srcRect t="14704" r="41377" b="81000"/>
          <a:stretch/>
        </p:blipFill>
        <p:spPr>
          <a:xfrm>
            <a:off x="4461002" y="2551602"/>
            <a:ext cx="3725220" cy="161925"/>
          </a:xfrm>
          <a:prstGeom prst="rect">
            <a:avLst/>
          </a:prstGeom>
        </p:spPr>
      </p:pic>
    </p:spTree>
    <p:extLst>
      <p:ext uri="{BB962C8B-B14F-4D97-AF65-F5344CB8AC3E}">
        <p14:creationId xmlns:p14="http://schemas.microsoft.com/office/powerpoint/2010/main" val="28263153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34F2D9-BAD7-6FF0-5BD8-150BD9B63863}"/>
              </a:ext>
            </a:extLst>
          </p:cNvPr>
          <p:cNvSpPr>
            <a:spLocks noGrp="1"/>
          </p:cNvSpPr>
          <p:nvPr>
            <p:ph type="title"/>
          </p:nvPr>
        </p:nvSpPr>
        <p:spPr/>
        <p:txBody>
          <a:bodyPr/>
          <a:lstStyle/>
          <a:p>
            <a:r>
              <a:rPr lang="it-IT" err="1"/>
              <a:t>Sigmac</a:t>
            </a:r>
            <a:endParaRPr lang="it-IT"/>
          </a:p>
        </p:txBody>
      </p:sp>
      <p:sp>
        <p:nvSpPr>
          <p:cNvPr id="3" name="Segnaposto contenuto 2">
            <a:extLst>
              <a:ext uri="{FF2B5EF4-FFF2-40B4-BE49-F238E27FC236}">
                <a16:creationId xmlns:a16="http://schemas.microsoft.com/office/drawing/2014/main" id="{732EC17A-6928-F605-5D04-EA72C097CE65}"/>
              </a:ext>
            </a:extLst>
          </p:cNvPr>
          <p:cNvSpPr>
            <a:spLocks noGrp="1"/>
          </p:cNvSpPr>
          <p:nvPr>
            <p:ph idx="1"/>
          </p:nvPr>
        </p:nvSpPr>
        <p:spPr>
          <a:xfrm>
            <a:off x="1441555" y="1899609"/>
            <a:ext cx="9308890" cy="503231"/>
          </a:xfrm>
        </p:spPr>
        <p:txBody>
          <a:bodyPr>
            <a:normAutofit/>
          </a:bodyPr>
          <a:lstStyle/>
          <a:p>
            <a:pPr marL="0" indent="0">
              <a:buNone/>
            </a:pPr>
            <a:r>
              <a:rPr lang="it-IT"/>
              <a:t>Convertiamo le regole nel formato </a:t>
            </a:r>
            <a:r>
              <a:rPr lang="it-IT" i="1"/>
              <a:t>.</a:t>
            </a:r>
            <a:r>
              <a:rPr lang="it-IT" i="1" err="1"/>
              <a:t>json</a:t>
            </a:r>
            <a:r>
              <a:rPr lang="it-IT" i="1"/>
              <a:t> </a:t>
            </a:r>
            <a:r>
              <a:rPr lang="it-IT"/>
              <a:t>con il tool </a:t>
            </a:r>
            <a:r>
              <a:rPr lang="it-IT" b="1" err="1"/>
              <a:t>sigmac</a:t>
            </a:r>
            <a:r>
              <a:rPr lang="it-IT"/>
              <a:t>.</a:t>
            </a:r>
          </a:p>
          <a:p>
            <a:endParaRPr lang="it-IT"/>
          </a:p>
        </p:txBody>
      </p:sp>
      <p:pic>
        <p:nvPicPr>
          <p:cNvPr id="8" name="Immagine 7">
            <a:extLst>
              <a:ext uri="{FF2B5EF4-FFF2-40B4-BE49-F238E27FC236}">
                <a16:creationId xmlns:a16="http://schemas.microsoft.com/office/drawing/2014/main" id="{F1D30EF6-F9DA-F212-B4DD-688EF290ED6C}"/>
              </a:ext>
            </a:extLst>
          </p:cNvPr>
          <p:cNvPicPr>
            <a:picLocks noChangeAspect="1"/>
          </p:cNvPicPr>
          <p:nvPr/>
        </p:nvPicPr>
        <p:blipFill>
          <a:blip r:embed="rId2"/>
          <a:stretch>
            <a:fillRect/>
          </a:stretch>
        </p:blipFill>
        <p:spPr>
          <a:xfrm>
            <a:off x="1325964" y="3052710"/>
            <a:ext cx="10498015" cy="752580"/>
          </a:xfrm>
          <a:prstGeom prst="rect">
            <a:avLst/>
          </a:prstGeom>
        </p:spPr>
      </p:pic>
    </p:spTree>
    <p:extLst>
      <p:ext uri="{BB962C8B-B14F-4D97-AF65-F5344CB8AC3E}">
        <p14:creationId xmlns:p14="http://schemas.microsoft.com/office/powerpoint/2010/main" val="9207931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34F2D9-BAD7-6FF0-5BD8-150BD9B63863}"/>
              </a:ext>
            </a:extLst>
          </p:cNvPr>
          <p:cNvSpPr>
            <a:spLocks noGrp="1"/>
          </p:cNvSpPr>
          <p:nvPr>
            <p:ph type="title"/>
          </p:nvPr>
        </p:nvSpPr>
        <p:spPr/>
        <p:txBody>
          <a:bodyPr/>
          <a:lstStyle/>
          <a:p>
            <a:r>
              <a:rPr lang="it-IT"/>
              <a:t>ZIRCOLITE</a:t>
            </a:r>
          </a:p>
        </p:txBody>
      </p:sp>
      <p:sp>
        <p:nvSpPr>
          <p:cNvPr id="5" name="CasellaDiTesto 4">
            <a:extLst>
              <a:ext uri="{FF2B5EF4-FFF2-40B4-BE49-F238E27FC236}">
                <a16:creationId xmlns:a16="http://schemas.microsoft.com/office/drawing/2014/main" id="{87FCC35A-5E41-1D9F-7CFA-5AB66083A38E}"/>
              </a:ext>
            </a:extLst>
          </p:cNvPr>
          <p:cNvSpPr txBox="1"/>
          <p:nvPr/>
        </p:nvSpPr>
        <p:spPr>
          <a:xfrm>
            <a:off x="1553315" y="1451786"/>
            <a:ext cx="9050975" cy="646331"/>
          </a:xfrm>
          <a:prstGeom prst="rect">
            <a:avLst/>
          </a:prstGeom>
          <a:noFill/>
        </p:spPr>
        <p:txBody>
          <a:bodyPr wrap="square">
            <a:spAutoFit/>
          </a:bodyPr>
          <a:lstStyle/>
          <a:p>
            <a:r>
              <a:rPr lang="it-IT"/>
              <a:t>A questo punto eseguiamo le regole utilizzando il tool </a:t>
            </a:r>
            <a:r>
              <a:rPr lang="it-IT" b="1"/>
              <a:t>ZIRCOLITE</a:t>
            </a:r>
            <a:r>
              <a:rPr lang="it-IT"/>
              <a:t> sul log catturato precedentemente.</a:t>
            </a:r>
          </a:p>
        </p:txBody>
      </p:sp>
      <p:pic>
        <p:nvPicPr>
          <p:cNvPr id="4" name="Immagine 3">
            <a:extLst>
              <a:ext uri="{FF2B5EF4-FFF2-40B4-BE49-F238E27FC236}">
                <a16:creationId xmlns:a16="http://schemas.microsoft.com/office/drawing/2014/main" id="{4453EC54-0689-5A7C-5E56-4CF94A6AB848}"/>
              </a:ext>
            </a:extLst>
          </p:cNvPr>
          <p:cNvPicPr>
            <a:picLocks noChangeAspect="1"/>
          </p:cNvPicPr>
          <p:nvPr/>
        </p:nvPicPr>
        <p:blipFill>
          <a:blip r:embed="rId2"/>
          <a:stretch>
            <a:fillRect/>
          </a:stretch>
        </p:blipFill>
        <p:spPr>
          <a:xfrm>
            <a:off x="2433354" y="3094541"/>
            <a:ext cx="7346819" cy="3308098"/>
          </a:xfrm>
          <a:prstGeom prst="rect">
            <a:avLst/>
          </a:prstGeom>
        </p:spPr>
      </p:pic>
      <p:pic>
        <p:nvPicPr>
          <p:cNvPr id="7" name="Immagine 6">
            <a:extLst>
              <a:ext uri="{FF2B5EF4-FFF2-40B4-BE49-F238E27FC236}">
                <a16:creationId xmlns:a16="http://schemas.microsoft.com/office/drawing/2014/main" id="{1C137DBB-C931-F9CB-2C2D-2EB2BAE41BCD}"/>
              </a:ext>
            </a:extLst>
          </p:cNvPr>
          <p:cNvPicPr>
            <a:picLocks noChangeAspect="1"/>
          </p:cNvPicPr>
          <p:nvPr/>
        </p:nvPicPr>
        <p:blipFill rotWithShape="1">
          <a:blip r:embed="rId3"/>
          <a:srcRect r="31046"/>
          <a:stretch/>
        </p:blipFill>
        <p:spPr>
          <a:xfrm>
            <a:off x="1903341" y="2239135"/>
            <a:ext cx="8406844" cy="265224"/>
          </a:xfrm>
          <a:prstGeom prst="rect">
            <a:avLst/>
          </a:prstGeom>
        </p:spPr>
      </p:pic>
      <p:pic>
        <p:nvPicPr>
          <p:cNvPr id="3" name="Immagine 2">
            <a:extLst>
              <a:ext uri="{FF2B5EF4-FFF2-40B4-BE49-F238E27FC236}">
                <a16:creationId xmlns:a16="http://schemas.microsoft.com/office/drawing/2014/main" id="{E662FFD0-7258-8A1F-A5C0-3D5A3103EF2D}"/>
              </a:ext>
            </a:extLst>
          </p:cNvPr>
          <p:cNvPicPr>
            <a:picLocks noChangeAspect="1"/>
          </p:cNvPicPr>
          <p:nvPr/>
        </p:nvPicPr>
        <p:blipFill rotWithShape="1">
          <a:blip r:embed="rId3"/>
          <a:srcRect l="68233"/>
          <a:stretch/>
        </p:blipFill>
        <p:spPr>
          <a:xfrm>
            <a:off x="5054960" y="2500258"/>
            <a:ext cx="3872990" cy="265224"/>
          </a:xfrm>
          <a:prstGeom prst="rect">
            <a:avLst/>
          </a:prstGeom>
        </p:spPr>
      </p:pic>
    </p:spTree>
    <p:extLst>
      <p:ext uri="{BB962C8B-B14F-4D97-AF65-F5344CB8AC3E}">
        <p14:creationId xmlns:p14="http://schemas.microsoft.com/office/powerpoint/2010/main" val="2438054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ttore diritto 6">
            <a:extLst>
              <a:ext uri="{FF2B5EF4-FFF2-40B4-BE49-F238E27FC236}">
                <a16:creationId xmlns:a16="http://schemas.microsoft.com/office/drawing/2014/main" id="{F246131D-AFDE-224F-B26E-B8850140BCD8}"/>
              </a:ext>
            </a:extLst>
          </p:cNvPr>
          <p:cNvCxnSpPr>
            <a:cxnSpLocks/>
          </p:cNvCxnSpPr>
          <p:nvPr/>
        </p:nvCxnSpPr>
        <p:spPr>
          <a:xfrm>
            <a:off x="4276725" y="3468920"/>
            <a:ext cx="4572000" cy="0"/>
          </a:xfrm>
          <a:prstGeom prst="line">
            <a:avLst/>
          </a:prstGeom>
          <a:ln w="57150">
            <a:solidFill>
              <a:srgbClr val="FFCC00"/>
            </a:solidFill>
          </a:ln>
        </p:spPr>
        <p:style>
          <a:lnRef idx="1">
            <a:schemeClr val="accent1"/>
          </a:lnRef>
          <a:fillRef idx="0">
            <a:schemeClr val="accent1"/>
          </a:fillRef>
          <a:effectRef idx="0">
            <a:schemeClr val="accent1"/>
          </a:effectRef>
          <a:fontRef idx="minor">
            <a:schemeClr val="tx1"/>
          </a:fontRef>
        </p:style>
      </p:cxnSp>
      <p:sp>
        <p:nvSpPr>
          <p:cNvPr id="5" name="Esagono 4">
            <a:extLst>
              <a:ext uri="{FF2B5EF4-FFF2-40B4-BE49-F238E27FC236}">
                <a16:creationId xmlns:a16="http://schemas.microsoft.com/office/drawing/2014/main" id="{E7069E51-1A43-89DB-B003-E24654604995}"/>
              </a:ext>
            </a:extLst>
          </p:cNvPr>
          <p:cNvSpPr/>
          <p:nvPr/>
        </p:nvSpPr>
        <p:spPr>
          <a:xfrm>
            <a:off x="8650951" y="1873753"/>
            <a:ext cx="2929422" cy="2286767"/>
          </a:xfrm>
          <a:prstGeom prst="hexagon">
            <a:avLst/>
          </a:prstGeom>
          <a:solidFill>
            <a:srgbClr val="385DB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a:latin typeface="Consolas" panose="020B0609020204030204" pitchFamily="49" charset="0"/>
              </a:rPr>
              <a:t>Le macro vengono eseguite nell’ambito del processo dell’editor di testo sulla macchina vittima e scaricano il payload dannoso</a:t>
            </a:r>
          </a:p>
        </p:txBody>
      </p:sp>
      <p:sp>
        <p:nvSpPr>
          <p:cNvPr id="3" name="Esagono 2">
            <a:extLst>
              <a:ext uri="{FF2B5EF4-FFF2-40B4-BE49-F238E27FC236}">
                <a16:creationId xmlns:a16="http://schemas.microsoft.com/office/drawing/2014/main" id="{DAFA1FFB-CAB6-4D7F-969F-FE3A7CEA22E8}"/>
              </a:ext>
            </a:extLst>
          </p:cNvPr>
          <p:cNvSpPr/>
          <p:nvPr/>
        </p:nvSpPr>
        <p:spPr>
          <a:xfrm>
            <a:off x="1587709" y="1873753"/>
            <a:ext cx="2929425" cy="2286767"/>
          </a:xfrm>
          <a:prstGeom prst="hexagon">
            <a:avLst/>
          </a:prstGeom>
          <a:solidFill>
            <a:srgbClr val="9A357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spc="-7">
                <a:solidFill>
                  <a:srgbClr val="FFFFFF"/>
                </a:solidFill>
                <a:latin typeface="Consolas" panose="020B0609020204030204" pitchFamily="49" charset="0"/>
                <a:cs typeface="Consolas"/>
              </a:rPr>
              <a:t>L’utente apre il documento</a:t>
            </a:r>
          </a:p>
          <a:p>
            <a:pPr algn="ctr"/>
            <a:r>
              <a:rPr lang="it-IT" sz="1600" spc="-7">
                <a:solidFill>
                  <a:srgbClr val="FFFFFF"/>
                </a:solidFill>
                <a:latin typeface="Consolas" panose="020B0609020204030204" pitchFamily="49" charset="0"/>
                <a:cs typeface="Consolas"/>
              </a:rPr>
              <a:t>malevolo (.doc) che sembra legittimo con Microsoft Word</a:t>
            </a:r>
            <a:endParaRPr lang="it-IT" sz="1600">
              <a:latin typeface="Consolas" panose="020B0609020204030204" pitchFamily="49" charset="0"/>
            </a:endParaRPr>
          </a:p>
        </p:txBody>
      </p:sp>
      <p:sp>
        <p:nvSpPr>
          <p:cNvPr id="2" name="Titolo 1">
            <a:extLst>
              <a:ext uri="{FF2B5EF4-FFF2-40B4-BE49-F238E27FC236}">
                <a16:creationId xmlns:a16="http://schemas.microsoft.com/office/drawing/2014/main" id="{3A78B0FC-2D9E-3E01-630E-4522D9F63E4F}"/>
              </a:ext>
            </a:extLst>
          </p:cNvPr>
          <p:cNvSpPr>
            <a:spLocks noGrp="1"/>
          </p:cNvSpPr>
          <p:nvPr>
            <p:ph type="title"/>
          </p:nvPr>
        </p:nvSpPr>
        <p:spPr/>
        <p:txBody>
          <a:bodyPr/>
          <a:lstStyle/>
          <a:p>
            <a:pPr algn="ctr"/>
            <a:r>
              <a:rPr lang="it-IT"/>
              <a:t>Fasi dell’attacco</a:t>
            </a:r>
          </a:p>
        </p:txBody>
      </p:sp>
      <p:sp>
        <p:nvSpPr>
          <p:cNvPr id="4" name="Esagono 3">
            <a:extLst>
              <a:ext uri="{FF2B5EF4-FFF2-40B4-BE49-F238E27FC236}">
                <a16:creationId xmlns:a16="http://schemas.microsoft.com/office/drawing/2014/main" id="{09A47C18-A0E8-E229-BD29-B41C229886C1}"/>
              </a:ext>
            </a:extLst>
          </p:cNvPr>
          <p:cNvSpPr/>
          <p:nvPr/>
        </p:nvSpPr>
        <p:spPr>
          <a:xfrm>
            <a:off x="5121615" y="2747849"/>
            <a:ext cx="2924854" cy="2321799"/>
          </a:xfrm>
          <a:prstGeom prst="hexagon">
            <a:avLst/>
          </a:prstGeom>
          <a:solidFill>
            <a:srgbClr val="6543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a:latin typeface="Consolas" panose="020B0609020204030204" pitchFamily="49" charset="0"/>
              </a:rPr>
              <a:t>L’utente viene ingannato</a:t>
            </a:r>
          </a:p>
          <a:p>
            <a:pPr algn="ctr"/>
            <a:r>
              <a:rPr lang="it-IT" sz="1600">
                <a:latin typeface="Consolas" panose="020B0609020204030204" pitchFamily="49" charset="0"/>
              </a:rPr>
              <a:t>nell’abilitare l’esecuzione di macro contenute nel documento (click su </a:t>
            </a:r>
            <a:r>
              <a:rPr lang="it-IT" sz="1600" err="1">
                <a:solidFill>
                  <a:srgbClr val="FFCC00"/>
                </a:solidFill>
                <a:latin typeface="Consolas" panose="020B0609020204030204" pitchFamily="49" charset="0"/>
              </a:rPr>
              <a:t>Enable</a:t>
            </a:r>
            <a:r>
              <a:rPr lang="it-IT" sz="1600">
                <a:solidFill>
                  <a:srgbClr val="FFCC00"/>
                </a:solidFill>
                <a:latin typeface="Consolas" panose="020B0609020204030204" pitchFamily="49" charset="0"/>
              </a:rPr>
              <a:t> Content</a:t>
            </a:r>
            <a:r>
              <a:rPr lang="it-IT" sz="1600">
                <a:latin typeface="Consolas" panose="020B0609020204030204" pitchFamily="49" charset="0"/>
              </a:rPr>
              <a:t>)</a:t>
            </a:r>
          </a:p>
        </p:txBody>
      </p:sp>
    </p:spTree>
    <p:extLst>
      <p:ext uri="{BB962C8B-B14F-4D97-AF65-F5344CB8AC3E}">
        <p14:creationId xmlns:p14="http://schemas.microsoft.com/office/powerpoint/2010/main" val="36429485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FEF632-3249-8206-6B99-8431AF74FD2F}"/>
              </a:ext>
            </a:extLst>
          </p:cNvPr>
          <p:cNvSpPr>
            <a:spLocks noGrp="1"/>
          </p:cNvSpPr>
          <p:nvPr>
            <p:ph type="title"/>
          </p:nvPr>
        </p:nvSpPr>
        <p:spPr/>
        <p:txBody>
          <a:bodyPr>
            <a:normAutofit fontScale="90000"/>
          </a:bodyPr>
          <a:lstStyle/>
          <a:p>
            <a:r>
              <a:rPr kumimoji="0" lang="it-IT" sz="4500" b="1" i="0" u="none" strike="noStrike" kern="0" cap="none" spc="-30" normalizeH="0" baseline="0" noProof="0">
                <a:ln>
                  <a:noFill/>
                </a:ln>
                <a:effectLst/>
                <a:uLnTx/>
                <a:uFillTx/>
                <a:latin typeface="Consolas"/>
                <a:ea typeface="+mj-ea"/>
              </a:rPr>
              <a:t>Content-</a:t>
            </a:r>
            <a:r>
              <a:rPr kumimoji="0" lang="it-IT" sz="4500" b="1" i="0" u="none" strike="noStrike" kern="0" cap="none" spc="0" normalizeH="0" baseline="0" noProof="0" err="1">
                <a:ln>
                  <a:noFill/>
                </a:ln>
                <a:effectLst/>
                <a:uLnTx/>
                <a:uFillTx/>
                <a:latin typeface="Consolas"/>
                <a:ea typeface="+mj-ea"/>
              </a:rPr>
              <a:t>based</a:t>
            </a:r>
            <a:r>
              <a:rPr kumimoji="0" lang="it-IT" sz="4500" b="1" i="0" u="none" strike="noStrike" kern="0" cap="none" spc="-150" normalizeH="0" baseline="0" noProof="0">
                <a:ln>
                  <a:noFill/>
                </a:ln>
                <a:effectLst/>
                <a:uLnTx/>
                <a:uFillTx/>
                <a:latin typeface="Consolas"/>
                <a:ea typeface="+mj-ea"/>
              </a:rPr>
              <a:t> </a:t>
            </a:r>
            <a:r>
              <a:rPr kumimoji="0" lang="it-IT" sz="4500" b="1" i="0" u="none" strike="noStrike" kern="0" cap="none" spc="0" normalizeH="0" baseline="0" noProof="0">
                <a:ln>
                  <a:noFill/>
                </a:ln>
                <a:effectLst/>
                <a:uLnTx/>
                <a:uFillTx/>
                <a:latin typeface="Consolas"/>
                <a:ea typeface="+mj-ea"/>
              </a:rPr>
              <a:t>Network indicators:</a:t>
            </a:r>
            <a:r>
              <a:rPr kumimoji="0" lang="it-IT" sz="4500" b="1" i="0" u="none" strike="noStrike" kern="0" cap="none" spc="-145" normalizeH="0" baseline="0" noProof="0">
                <a:ln>
                  <a:noFill/>
                </a:ln>
                <a:effectLst/>
                <a:uLnTx/>
                <a:uFillTx/>
                <a:latin typeface="Consolas"/>
                <a:ea typeface="+mj-ea"/>
              </a:rPr>
              <a:t> </a:t>
            </a:r>
            <a:r>
              <a:rPr lang="it-IT"/>
              <a:t>SNORT</a:t>
            </a:r>
            <a:br>
              <a:rPr lang="it-IT"/>
            </a:br>
            <a:endParaRPr lang="it-IT"/>
          </a:p>
        </p:txBody>
      </p:sp>
      <p:sp>
        <p:nvSpPr>
          <p:cNvPr id="3" name="Segnaposto contenuto 2">
            <a:extLst>
              <a:ext uri="{FF2B5EF4-FFF2-40B4-BE49-F238E27FC236}">
                <a16:creationId xmlns:a16="http://schemas.microsoft.com/office/drawing/2014/main" id="{24F3CB2D-794B-4759-AC8C-D1117E5EFD72}"/>
              </a:ext>
            </a:extLst>
          </p:cNvPr>
          <p:cNvSpPr>
            <a:spLocks noGrp="1"/>
          </p:cNvSpPr>
          <p:nvPr>
            <p:ph idx="1"/>
          </p:nvPr>
        </p:nvSpPr>
        <p:spPr>
          <a:xfrm>
            <a:off x="1587710" y="2160016"/>
            <a:ext cx="9016580" cy="4113462"/>
          </a:xfrm>
        </p:spPr>
        <p:txBody>
          <a:bodyPr>
            <a:normAutofit/>
          </a:bodyPr>
          <a:lstStyle/>
          <a:p>
            <a:r>
              <a:rPr lang="it-IT" sz="2000" b="1"/>
              <a:t>Snort</a:t>
            </a:r>
            <a:r>
              <a:rPr lang="it-IT" sz="2000"/>
              <a:t> è un sistema di prevenzione delle intrusioni (IPS) open source utilizzato per il monitoraggio e l'analisi del traffico di rete. </a:t>
            </a:r>
          </a:p>
          <a:p>
            <a:r>
              <a:rPr lang="it-IT" sz="2000"/>
              <a:t>Utilizza un set di regole per identificare attività di rete malevole, permettendo di generare e salvare su file di log messaggi di alert quando vengono rilevati pacchetti sospetti.</a:t>
            </a:r>
          </a:p>
          <a:p>
            <a:r>
              <a:rPr lang="it-IT" sz="2000"/>
              <a:t>È altamente configurabile tramite il file "snort.conf" e può essere scaricato dal sito ufficiale.</a:t>
            </a:r>
          </a:p>
        </p:txBody>
      </p:sp>
      <p:pic>
        <p:nvPicPr>
          <p:cNvPr id="4" name="object 10">
            <a:extLst>
              <a:ext uri="{FF2B5EF4-FFF2-40B4-BE49-F238E27FC236}">
                <a16:creationId xmlns:a16="http://schemas.microsoft.com/office/drawing/2014/main" id="{77568A8E-5DDD-45D8-9E29-A7BEC483D517}"/>
              </a:ext>
            </a:extLst>
          </p:cNvPr>
          <p:cNvPicPr/>
          <p:nvPr/>
        </p:nvPicPr>
        <p:blipFill>
          <a:blip r:embed="rId2" cstate="print"/>
          <a:stretch>
            <a:fillRect/>
          </a:stretch>
        </p:blipFill>
        <p:spPr>
          <a:xfrm>
            <a:off x="8689766" y="88232"/>
            <a:ext cx="1914524" cy="1914524"/>
          </a:xfrm>
          <a:prstGeom prst="rect">
            <a:avLst/>
          </a:prstGeom>
        </p:spPr>
      </p:pic>
    </p:spTree>
    <p:extLst>
      <p:ext uri="{BB962C8B-B14F-4D97-AF65-F5344CB8AC3E}">
        <p14:creationId xmlns:p14="http://schemas.microsoft.com/office/powerpoint/2010/main" val="32950612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E61AB0-5338-A712-5A16-1456FF5A5078}"/>
              </a:ext>
            </a:extLst>
          </p:cNvPr>
          <p:cNvSpPr>
            <a:spLocks noGrp="1"/>
          </p:cNvSpPr>
          <p:nvPr>
            <p:ph type="title"/>
          </p:nvPr>
        </p:nvSpPr>
        <p:spPr/>
        <p:txBody>
          <a:bodyPr/>
          <a:lstStyle/>
          <a:p>
            <a:r>
              <a:rPr lang="it-IT"/>
              <a:t>Snort rules</a:t>
            </a:r>
          </a:p>
        </p:txBody>
      </p:sp>
      <p:sp>
        <p:nvSpPr>
          <p:cNvPr id="4" name="object 4">
            <a:extLst>
              <a:ext uri="{FF2B5EF4-FFF2-40B4-BE49-F238E27FC236}">
                <a16:creationId xmlns:a16="http://schemas.microsoft.com/office/drawing/2014/main" id="{D10388C0-8066-C1C6-C976-7E6E585A20C0}"/>
              </a:ext>
            </a:extLst>
          </p:cNvPr>
          <p:cNvSpPr txBox="1">
            <a:spLocks noGrp="1"/>
          </p:cNvSpPr>
          <p:nvPr>
            <p:ph idx="1"/>
          </p:nvPr>
        </p:nvSpPr>
        <p:spPr>
          <a:xfrm>
            <a:off x="1587500" y="1230571"/>
            <a:ext cx="9486900" cy="5916362"/>
          </a:xfrm>
          <a:prstGeom prst="rect">
            <a:avLst/>
          </a:prstGeom>
        </p:spPr>
        <p:txBody>
          <a:bodyPr vert="horz" wrap="square" lIns="0" tIns="32384" rIns="0" bIns="0" rtlCol="0">
            <a:spAutoFit/>
          </a:bodyPr>
          <a:lstStyle/>
          <a:p>
            <a:pPr marL="0" marR="2765425" indent="0">
              <a:lnSpc>
                <a:spcPct val="100000"/>
              </a:lnSpc>
              <a:buNone/>
            </a:pPr>
            <a:r>
              <a:rPr lang="it-IT" sz="1600" b="1">
                <a:solidFill>
                  <a:srgbClr val="F15849"/>
                </a:solidFill>
                <a:latin typeface="Consolas"/>
                <a:cs typeface="Consolas"/>
              </a:rPr>
              <a:t>alert</a:t>
            </a:r>
            <a:r>
              <a:rPr lang="it-IT" sz="1600" b="1" spc="-114">
                <a:solidFill>
                  <a:srgbClr val="F15849"/>
                </a:solidFill>
                <a:latin typeface="Consolas"/>
                <a:cs typeface="Consolas"/>
              </a:rPr>
              <a:t> </a:t>
            </a:r>
            <a:r>
              <a:rPr lang="it-IT" sz="1600" b="1" err="1">
                <a:solidFill>
                  <a:srgbClr val="F2CB04"/>
                </a:solidFill>
                <a:latin typeface="Consolas"/>
                <a:cs typeface="Consolas"/>
              </a:rPr>
              <a:t>tcp</a:t>
            </a:r>
            <a:r>
              <a:rPr lang="it-IT" sz="1600" b="1" spc="-110">
                <a:solidFill>
                  <a:srgbClr val="F2CB04"/>
                </a:solidFill>
                <a:latin typeface="Consolas"/>
                <a:cs typeface="Consolas"/>
              </a:rPr>
              <a:t> </a:t>
            </a:r>
            <a:r>
              <a:rPr lang="it-IT" sz="1600" b="1">
                <a:solidFill>
                  <a:srgbClr val="A2A2A2"/>
                </a:solidFill>
                <a:latin typeface="Consolas"/>
                <a:cs typeface="Consolas"/>
              </a:rPr>
              <a:t>$HOME_NET</a:t>
            </a:r>
            <a:r>
              <a:rPr lang="it-IT" sz="1600" b="1" spc="-114">
                <a:solidFill>
                  <a:srgbClr val="A2A2A2"/>
                </a:solidFill>
                <a:latin typeface="Consolas"/>
                <a:cs typeface="Consolas"/>
              </a:rPr>
              <a:t> </a:t>
            </a:r>
            <a:r>
              <a:rPr lang="it-IT" sz="1600" b="1" err="1">
                <a:solidFill>
                  <a:srgbClr val="A2A2A2"/>
                </a:solidFill>
                <a:latin typeface="Consolas"/>
                <a:cs typeface="Consolas"/>
              </a:rPr>
              <a:t>any</a:t>
            </a:r>
            <a:r>
              <a:rPr lang="it-IT" sz="1600" b="1" spc="-110">
                <a:solidFill>
                  <a:srgbClr val="A2A2A2"/>
                </a:solidFill>
                <a:latin typeface="Consolas"/>
                <a:cs typeface="Consolas"/>
              </a:rPr>
              <a:t> </a:t>
            </a:r>
            <a:r>
              <a:rPr lang="it-IT" sz="1600" b="1" spc="-25">
                <a:solidFill>
                  <a:srgbClr val="FFFFFF"/>
                </a:solidFill>
                <a:latin typeface="Consolas"/>
                <a:cs typeface="Consolas"/>
              </a:rPr>
              <a:t>-</a:t>
            </a:r>
            <a:r>
              <a:rPr lang="it-IT" sz="1600" b="1">
                <a:solidFill>
                  <a:srgbClr val="FFFFFF"/>
                </a:solidFill>
                <a:latin typeface="Consolas"/>
                <a:cs typeface="Consolas"/>
              </a:rPr>
              <a:t>&gt;</a:t>
            </a:r>
            <a:r>
              <a:rPr lang="it-IT" sz="1600" b="1" spc="-110">
                <a:solidFill>
                  <a:srgbClr val="FFFFFF"/>
                </a:solidFill>
                <a:latin typeface="Consolas"/>
                <a:cs typeface="Consolas"/>
              </a:rPr>
              <a:t> </a:t>
            </a:r>
            <a:r>
              <a:rPr lang="it-IT" sz="1600" b="1">
                <a:solidFill>
                  <a:srgbClr val="A2A2A2"/>
                </a:solidFill>
                <a:latin typeface="Consolas"/>
                <a:cs typeface="Consolas"/>
              </a:rPr>
              <a:t>$EXTERNAL_NET</a:t>
            </a:r>
            <a:r>
              <a:rPr lang="it-IT" sz="1600" b="1" spc="-114">
                <a:solidFill>
                  <a:srgbClr val="A2A2A2"/>
                </a:solidFill>
                <a:latin typeface="Consolas"/>
                <a:cs typeface="Consolas"/>
              </a:rPr>
              <a:t> </a:t>
            </a:r>
            <a:r>
              <a:rPr lang="it-IT" sz="1600" b="1" spc="-10">
                <a:solidFill>
                  <a:srgbClr val="A2A2A2"/>
                </a:solidFill>
                <a:latin typeface="Consolas"/>
                <a:cs typeface="Consolas"/>
              </a:rPr>
              <a:t>$HTTP_PORTS </a:t>
            </a:r>
            <a:r>
              <a:rPr lang="it-IT" sz="1600" b="1" spc="-50">
                <a:solidFill>
                  <a:srgbClr val="FFFFFF"/>
                </a:solidFill>
                <a:latin typeface="Consolas"/>
                <a:cs typeface="Consolas"/>
              </a:rPr>
              <a:t>(</a:t>
            </a:r>
            <a:endParaRPr lang="it-IT" sz="1600">
              <a:latin typeface="Consolas"/>
              <a:cs typeface="Consolas"/>
            </a:endParaRPr>
          </a:p>
          <a:p>
            <a:pPr marL="637540" indent="0">
              <a:lnSpc>
                <a:spcPct val="100000"/>
              </a:lnSpc>
              <a:buNone/>
            </a:pPr>
            <a:r>
              <a:rPr lang="it-IT" sz="1600" b="1" err="1">
                <a:solidFill>
                  <a:srgbClr val="8FACC6"/>
                </a:solidFill>
                <a:latin typeface="Consolas"/>
                <a:cs typeface="Consolas"/>
              </a:rPr>
              <a:t>msg</a:t>
            </a:r>
            <a:r>
              <a:rPr lang="it-IT" sz="1600" b="1" err="1">
                <a:solidFill>
                  <a:srgbClr val="FFFFFF"/>
                </a:solidFill>
                <a:latin typeface="Consolas"/>
                <a:cs typeface="Consolas"/>
              </a:rPr>
              <a:t>:"EMOTET</a:t>
            </a:r>
            <a:r>
              <a:rPr lang="it-IT" sz="1600" b="1" spc="-150">
                <a:solidFill>
                  <a:srgbClr val="FFFFFF"/>
                </a:solidFill>
                <a:latin typeface="Consolas"/>
                <a:cs typeface="Consolas"/>
              </a:rPr>
              <a:t> </a:t>
            </a:r>
            <a:r>
              <a:rPr lang="it-IT" sz="1600" b="1" err="1">
                <a:solidFill>
                  <a:srgbClr val="FFFFFF"/>
                </a:solidFill>
                <a:latin typeface="Consolas"/>
                <a:cs typeface="Consolas"/>
              </a:rPr>
              <a:t>downloader</a:t>
            </a:r>
            <a:r>
              <a:rPr lang="it-IT" sz="1600" b="1" spc="-150">
                <a:solidFill>
                  <a:srgbClr val="FFFFFF"/>
                </a:solidFill>
                <a:latin typeface="Consolas"/>
                <a:cs typeface="Consolas"/>
              </a:rPr>
              <a:t> </a:t>
            </a:r>
            <a:r>
              <a:rPr lang="it-IT" sz="1600" b="1" err="1">
                <a:solidFill>
                  <a:srgbClr val="FFFFFF"/>
                </a:solidFill>
                <a:latin typeface="Consolas"/>
                <a:cs typeface="Consolas"/>
              </a:rPr>
              <a:t>ww</a:t>
            </a:r>
            <a:r>
              <a:rPr lang="it-IT" sz="1600" b="1" spc="-150">
                <a:solidFill>
                  <a:srgbClr val="FFFFFF"/>
                </a:solidFill>
                <a:latin typeface="Consolas"/>
                <a:cs typeface="Consolas"/>
              </a:rPr>
              <a:t> </a:t>
            </a:r>
            <a:r>
              <a:rPr lang="it-IT" sz="1600" b="1">
                <a:solidFill>
                  <a:srgbClr val="FFFFFF"/>
                </a:solidFill>
                <a:latin typeface="Consolas"/>
                <a:cs typeface="Consolas"/>
              </a:rPr>
              <a:t>(SERVER</a:t>
            </a:r>
            <a:r>
              <a:rPr lang="it-IT" sz="1600" b="1" spc="-150">
                <a:solidFill>
                  <a:srgbClr val="FFFFFF"/>
                </a:solidFill>
                <a:latin typeface="Consolas"/>
                <a:cs typeface="Consolas"/>
              </a:rPr>
              <a:t> </a:t>
            </a:r>
            <a:r>
              <a:rPr lang="it-IT" sz="1600" b="1" spc="-20">
                <a:solidFill>
                  <a:srgbClr val="FFFFFF"/>
                </a:solidFill>
                <a:latin typeface="Consolas"/>
                <a:cs typeface="Consolas"/>
              </a:rPr>
              <a:t>1)";</a:t>
            </a:r>
            <a:endParaRPr lang="it-IT" sz="1600">
              <a:latin typeface="Consolas"/>
              <a:cs typeface="Consolas"/>
            </a:endParaRPr>
          </a:p>
          <a:p>
            <a:pPr marL="637540" indent="0">
              <a:lnSpc>
                <a:spcPct val="100000"/>
              </a:lnSpc>
              <a:spcBef>
                <a:spcPts val="120"/>
              </a:spcBef>
              <a:buNone/>
            </a:pPr>
            <a:r>
              <a:rPr lang="it-IT" sz="1600" b="1" err="1">
                <a:solidFill>
                  <a:srgbClr val="8FACC6"/>
                </a:solidFill>
                <a:latin typeface="Consolas"/>
                <a:cs typeface="Consolas"/>
              </a:rPr>
              <a:t>content</a:t>
            </a:r>
            <a:r>
              <a:rPr lang="it-IT" sz="1600" b="1">
                <a:solidFill>
                  <a:srgbClr val="FFFFFF"/>
                </a:solidFill>
                <a:latin typeface="Consolas"/>
                <a:cs typeface="Consolas"/>
              </a:rPr>
              <a:t>:"GET";</a:t>
            </a:r>
            <a:r>
              <a:rPr lang="it-IT" sz="1600" b="1" spc="-254">
                <a:solidFill>
                  <a:srgbClr val="FFFFFF"/>
                </a:solidFill>
                <a:latin typeface="Consolas"/>
                <a:cs typeface="Consolas"/>
              </a:rPr>
              <a:t> </a:t>
            </a:r>
            <a:r>
              <a:rPr lang="it-IT" sz="1600" b="1" err="1">
                <a:solidFill>
                  <a:srgbClr val="FFFFFF"/>
                </a:solidFill>
                <a:latin typeface="Consolas"/>
                <a:cs typeface="Consolas"/>
              </a:rPr>
              <a:t>http_method</a:t>
            </a:r>
            <a:r>
              <a:rPr lang="it-IT" sz="1600" b="1">
                <a:solidFill>
                  <a:srgbClr val="FFFFFF"/>
                </a:solidFill>
                <a:latin typeface="Consolas"/>
                <a:cs typeface="Consolas"/>
              </a:rPr>
              <a:t>;</a:t>
            </a:r>
            <a:r>
              <a:rPr lang="it-IT" sz="1600" b="1" spc="-250">
                <a:solidFill>
                  <a:srgbClr val="FFFFFF"/>
                </a:solidFill>
                <a:latin typeface="Consolas"/>
                <a:cs typeface="Consolas"/>
              </a:rPr>
              <a:t> </a:t>
            </a:r>
            <a:r>
              <a:rPr lang="it-IT" sz="1600" b="1" err="1">
                <a:solidFill>
                  <a:srgbClr val="8FACC6"/>
                </a:solidFill>
                <a:latin typeface="Consolas"/>
                <a:cs typeface="Consolas"/>
              </a:rPr>
              <a:t>flow</a:t>
            </a:r>
            <a:r>
              <a:rPr lang="it-IT" sz="1600" b="1" err="1">
                <a:solidFill>
                  <a:srgbClr val="FFFFFF"/>
                </a:solidFill>
                <a:latin typeface="Consolas"/>
                <a:cs typeface="Consolas"/>
              </a:rPr>
              <a:t>:to_server</a:t>
            </a:r>
            <a:r>
              <a:rPr lang="it-IT" sz="1600" b="1">
                <a:solidFill>
                  <a:srgbClr val="FFFFFF"/>
                </a:solidFill>
                <a:latin typeface="Consolas"/>
                <a:cs typeface="Consolas"/>
              </a:rPr>
              <a:t>;</a:t>
            </a:r>
            <a:r>
              <a:rPr lang="it-IT" sz="1600" b="1" spc="-250">
                <a:solidFill>
                  <a:srgbClr val="FFFFFF"/>
                </a:solidFill>
                <a:latin typeface="Consolas"/>
                <a:cs typeface="Consolas"/>
              </a:rPr>
              <a:t> </a:t>
            </a:r>
            <a:r>
              <a:rPr lang="it-IT" sz="1600" b="1">
                <a:solidFill>
                  <a:srgbClr val="8FACC6"/>
                </a:solidFill>
                <a:latin typeface="Consolas"/>
                <a:cs typeface="Consolas"/>
              </a:rPr>
              <a:t>sid</a:t>
            </a:r>
            <a:r>
              <a:rPr lang="it-IT" sz="1600" b="1">
                <a:solidFill>
                  <a:srgbClr val="FFFFFF"/>
                </a:solidFill>
                <a:latin typeface="Consolas"/>
                <a:cs typeface="Consolas"/>
              </a:rPr>
              <a:t>:1000002;</a:t>
            </a:r>
            <a:r>
              <a:rPr lang="it-IT" sz="1600" b="1" spc="-250">
                <a:solidFill>
                  <a:srgbClr val="FFFFFF"/>
                </a:solidFill>
                <a:latin typeface="Consolas"/>
                <a:cs typeface="Consolas"/>
              </a:rPr>
              <a:t> </a:t>
            </a:r>
            <a:r>
              <a:rPr lang="it-IT" sz="1600" b="1" spc="-10">
                <a:solidFill>
                  <a:srgbClr val="8FACC6"/>
                </a:solidFill>
                <a:latin typeface="Consolas"/>
                <a:cs typeface="Consolas"/>
              </a:rPr>
              <a:t>rev</a:t>
            </a:r>
            <a:r>
              <a:rPr lang="it-IT" sz="1600" b="1" spc="-10">
                <a:solidFill>
                  <a:srgbClr val="FFFFFF"/>
                </a:solidFill>
                <a:latin typeface="Consolas"/>
                <a:cs typeface="Consolas"/>
              </a:rPr>
              <a:t>:1; </a:t>
            </a:r>
            <a:r>
              <a:rPr lang="it-IT" sz="1600" b="1" err="1">
                <a:solidFill>
                  <a:srgbClr val="8FACC6"/>
                </a:solidFill>
                <a:latin typeface="Consolas"/>
                <a:cs typeface="Consolas"/>
              </a:rPr>
              <a:t>content</a:t>
            </a:r>
            <a:r>
              <a:rPr lang="it-IT" sz="1600" b="1">
                <a:solidFill>
                  <a:srgbClr val="FFFFFF"/>
                </a:solidFill>
                <a:latin typeface="Consolas"/>
                <a:cs typeface="Consolas"/>
              </a:rPr>
              <a:t>:"GET</a:t>
            </a:r>
            <a:r>
              <a:rPr lang="it-IT" sz="1600" b="1" spc="-245">
                <a:solidFill>
                  <a:srgbClr val="FFFFFF"/>
                </a:solidFill>
                <a:latin typeface="Consolas"/>
                <a:cs typeface="Consolas"/>
              </a:rPr>
              <a:t> </a:t>
            </a:r>
            <a:r>
              <a:rPr lang="it-IT" sz="1600" b="1">
                <a:solidFill>
                  <a:srgbClr val="FFFFFF"/>
                </a:solidFill>
                <a:latin typeface="Consolas"/>
                <a:cs typeface="Consolas"/>
              </a:rPr>
              <a:t>/images/72Ca/</a:t>
            </a:r>
            <a:r>
              <a:rPr lang="it-IT" sz="1600" b="1" spc="-240">
                <a:solidFill>
                  <a:srgbClr val="FFFFFF"/>
                </a:solidFill>
                <a:latin typeface="Consolas"/>
                <a:cs typeface="Consolas"/>
              </a:rPr>
              <a:t> </a:t>
            </a:r>
            <a:r>
              <a:rPr lang="it-IT" sz="1600" b="1" spc="-10">
                <a:solidFill>
                  <a:srgbClr val="FFFFFF"/>
                </a:solidFill>
                <a:latin typeface="Consolas"/>
                <a:cs typeface="Consolas"/>
              </a:rPr>
              <a:t>HTTP/1.1";</a:t>
            </a:r>
            <a:endParaRPr lang="it-IT" sz="1600" spc="-10">
              <a:latin typeface="Consolas"/>
              <a:cs typeface="Consolas"/>
            </a:endParaRPr>
          </a:p>
          <a:p>
            <a:pPr marL="637540" indent="0">
              <a:lnSpc>
                <a:spcPct val="100000"/>
              </a:lnSpc>
              <a:spcBef>
                <a:spcPts val="120"/>
              </a:spcBef>
              <a:buNone/>
            </a:pPr>
            <a:r>
              <a:rPr lang="it-IT" sz="1600" b="1" err="1">
                <a:solidFill>
                  <a:srgbClr val="8FACC6"/>
                </a:solidFill>
                <a:latin typeface="Consolas"/>
                <a:cs typeface="Consolas"/>
              </a:rPr>
              <a:t>content</a:t>
            </a:r>
            <a:r>
              <a:rPr lang="it-IT" sz="1600" b="1">
                <a:solidFill>
                  <a:srgbClr val="FFFFFF"/>
                </a:solidFill>
                <a:latin typeface="Consolas"/>
                <a:cs typeface="Consolas"/>
              </a:rPr>
              <a:t>:"|0d</a:t>
            </a:r>
            <a:r>
              <a:rPr lang="it-IT" sz="1600" b="1" spc="-195">
                <a:solidFill>
                  <a:srgbClr val="FFFFFF"/>
                </a:solidFill>
                <a:latin typeface="Consolas"/>
                <a:cs typeface="Consolas"/>
              </a:rPr>
              <a:t> </a:t>
            </a:r>
            <a:r>
              <a:rPr lang="it-IT" sz="1600" b="1">
                <a:solidFill>
                  <a:srgbClr val="FFFFFF"/>
                </a:solidFill>
                <a:latin typeface="Consolas"/>
                <a:cs typeface="Consolas"/>
              </a:rPr>
              <a:t>0a|Host:</a:t>
            </a:r>
            <a:r>
              <a:rPr lang="it-IT" sz="1600" b="1" spc="-195">
                <a:solidFill>
                  <a:srgbClr val="FFFFFF"/>
                </a:solidFill>
                <a:latin typeface="Consolas"/>
                <a:cs typeface="Consolas"/>
              </a:rPr>
              <a:t> </a:t>
            </a:r>
            <a:r>
              <a:rPr lang="it-IT" sz="1600" b="1" spc="-10">
                <a:solidFill>
                  <a:srgbClr val="FFFFFF"/>
                </a:solidFill>
                <a:latin typeface="Consolas"/>
                <a:cs typeface="Consolas"/>
              </a:rPr>
              <a:t>webaphobia.com";</a:t>
            </a:r>
            <a:endParaRPr lang="it-IT" sz="1600">
              <a:latin typeface="Consolas"/>
              <a:cs typeface="Consolas"/>
            </a:endParaRPr>
          </a:p>
          <a:p>
            <a:pPr marL="0" indent="0">
              <a:lnSpc>
                <a:spcPct val="100000"/>
              </a:lnSpc>
              <a:buNone/>
            </a:pPr>
            <a:r>
              <a:rPr lang="it-IT" sz="1600" b="1" spc="-50">
                <a:solidFill>
                  <a:srgbClr val="FFFFFF"/>
                </a:solidFill>
                <a:latin typeface="Consolas"/>
                <a:cs typeface="Consolas"/>
              </a:rPr>
              <a:t>      )</a:t>
            </a:r>
            <a:endParaRPr lang="it-IT" sz="1600" b="1">
              <a:solidFill>
                <a:srgbClr val="F15849"/>
              </a:solidFill>
              <a:latin typeface="Consolas"/>
              <a:cs typeface="Consolas"/>
            </a:endParaRPr>
          </a:p>
          <a:p>
            <a:pPr marL="0" marR="2765425" indent="0">
              <a:lnSpc>
                <a:spcPct val="100000"/>
              </a:lnSpc>
              <a:spcBef>
                <a:spcPts val="254"/>
              </a:spcBef>
              <a:buNone/>
            </a:pPr>
            <a:r>
              <a:rPr sz="1600" b="1">
                <a:solidFill>
                  <a:srgbClr val="F15849"/>
                </a:solidFill>
                <a:latin typeface="Consolas"/>
                <a:cs typeface="Consolas"/>
              </a:rPr>
              <a:t>alert</a:t>
            </a:r>
            <a:r>
              <a:rPr sz="1600" b="1" spc="-114">
                <a:solidFill>
                  <a:srgbClr val="F15849"/>
                </a:solidFill>
                <a:latin typeface="Consolas"/>
                <a:cs typeface="Consolas"/>
              </a:rPr>
              <a:t> </a:t>
            </a:r>
            <a:r>
              <a:rPr sz="1600" b="1" err="1">
                <a:solidFill>
                  <a:srgbClr val="F2CB04"/>
                </a:solidFill>
                <a:latin typeface="Consolas"/>
                <a:cs typeface="Consolas"/>
              </a:rPr>
              <a:t>tcp</a:t>
            </a:r>
            <a:r>
              <a:rPr sz="1600" b="1" spc="-110">
                <a:solidFill>
                  <a:srgbClr val="F2CB04"/>
                </a:solidFill>
                <a:latin typeface="Consolas"/>
                <a:cs typeface="Consolas"/>
              </a:rPr>
              <a:t> </a:t>
            </a:r>
            <a:r>
              <a:rPr sz="1600" b="1">
                <a:solidFill>
                  <a:srgbClr val="A2A2A2"/>
                </a:solidFill>
                <a:latin typeface="Consolas"/>
                <a:cs typeface="Consolas"/>
              </a:rPr>
              <a:t>$HOME_NET</a:t>
            </a:r>
            <a:r>
              <a:rPr sz="1600" b="1" spc="-114">
                <a:solidFill>
                  <a:srgbClr val="A2A2A2"/>
                </a:solidFill>
                <a:latin typeface="Consolas"/>
                <a:cs typeface="Consolas"/>
              </a:rPr>
              <a:t> </a:t>
            </a:r>
            <a:r>
              <a:rPr sz="1600" b="1">
                <a:solidFill>
                  <a:srgbClr val="A2A2A2"/>
                </a:solidFill>
                <a:latin typeface="Consolas"/>
                <a:cs typeface="Consolas"/>
              </a:rPr>
              <a:t>any</a:t>
            </a:r>
            <a:r>
              <a:rPr sz="1600" b="1" spc="-110">
                <a:solidFill>
                  <a:srgbClr val="A2A2A2"/>
                </a:solidFill>
                <a:latin typeface="Consolas"/>
                <a:cs typeface="Consolas"/>
              </a:rPr>
              <a:t> </a:t>
            </a:r>
            <a:r>
              <a:rPr sz="1600" b="1" spc="-25">
                <a:solidFill>
                  <a:srgbClr val="FFFFFF"/>
                </a:solidFill>
                <a:latin typeface="Consolas"/>
                <a:cs typeface="Consolas"/>
              </a:rPr>
              <a:t>-</a:t>
            </a:r>
            <a:r>
              <a:rPr sz="1600" b="1">
                <a:solidFill>
                  <a:srgbClr val="FFFFFF"/>
                </a:solidFill>
                <a:latin typeface="Consolas"/>
                <a:cs typeface="Consolas"/>
              </a:rPr>
              <a:t>&gt;</a:t>
            </a:r>
            <a:r>
              <a:rPr sz="1600" b="1" spc="-110">
                <a:solidFill>
                  <a:srgbClr val="FFFFFF"/>
                </a:solidFill>
                <a:latin typeface="Consolas"/>
                <a:cs typeface="Consolas"/>
              </a:rPr>
              <a:t> </a:t>
            </a:r>
            <a:r>
              <a:rPr sz="1600" b="1">
                <a:solidFill>
                  <a:srgbClr val="A2A2A2"/>
                </a:solidFill>
                <a:latin typeface="Consolas"/>
                <a:cs typeface="Consolas"/>
              </a:rPr>
              <a:t>$EXTERNAL_NET</a:t>
            </a:r>
            <a:r>
              <a:rPr sz="1600" b="1" spc="-114">
                <a:solidFill>
                  <a:srgbClr val="A2A2A2"/>
                </a:solidFill>
                <a:latin typeface="Consolas"/>
                <a:cs typeface="Consolas"/>
              </a:rPr>
              <a:t> </a:t>
            </a:r>
            <a:r>
              <a:rPr sz="1600" b="1" spc="-10">
                <a:solidFill>
                  <a:srgbClr val="A2A2A2"/>
                </a:solidFill>
                <a:latin typeface="Consolas"/>
                <a:cs typeface="Consolas"/>
              </a:rPr>
              <a:t>$HTTP_PORTS </a:t>
            </a:r>
            <a:r>
              <a:rPr sz="1600" b="1" spc="-50">
                <a:solidFill>
                  <a:srgbClr val="FFFFFF"/>
                </a:solidFill>
                <a:latin typeface="Consolas"/>
                <a:cs typeface="Consolas"/>
              </a:rPr>
              <a:t>(</a:t>
            </a:r>
            <a:endParaRPr sz="1600">
              <a:latin typeface="Consolas"/>
              <a:cs typeface="Consolas"/>
            </a:endParaRPr>
          </a:p>
          <a:p>
            <a:pPr marL="637540" indent="0">
              <a:lnSpc>
                <a:spcPct val="100000"/>
              </a:lnSpc>
              <a:buNone/>
            </a:pPr>
            <a:r>
              <a:rPr sz="1600" b="1" err="1">
                <a:solidFill>
                  <a:srgbClr val="8FACC6"/>
                </a:solidFill>
                <a:latin typeface="Consolas"/>
                <a:cs typeface="Consolas"/>
              </a:rPr>
              <a:t>msg</a:t>
            </a:r>
            <a:r>
              <a:rPr sz="1600" b="1" err="1">
                <a:solidFill>
                  <a:srgbClr val="FFFFFF"/>
                </a:solidFill>
                <a:latin typeface="Consolas"/>
                <a:cs typeface="Consolas"/>
              </a:rPr>
              <a:t>:"EMOTET</a:t>
            </a:r>
            <a:r>
              <a:rPr sz="1600" b="1" spc="-150">
                <a:solidFill>
                  <a:srgbClr val="FFFFFF"/>
                </a:solidFill>
                <a:latin typeface="Consolas"/>
                <a:cs typeface="Consolas"/>
              </a:rPr>
              <a:t> </a:t>
            </a:r>
            <a:r>
              <a:rPr sz="1600" b="1">
                <a:solidFill>
                  <a:srgbClr val="FFFFFF"/>
                </a:solidFill>
                <a:latin typeface="Consolas"/>
                <a:cs typeface="Consolas"/>
              </a:rPr>
              <a:t>downloader</a:t>
            </a:r>
            <a:r>
              <a:rPr sz="1600" b="1" spc="-150">
                <a:solidFill>
                  <a:srgbClr val="FFFFFF"/>
                </a:solidFill>
                <a:latin typeface="Consolas"/>
                <a:cs typeface="Consolas"/>
              </a:rPr>
              <a:t> </a:t>
            </a:r>
            <a:r>
              <a:rPr sz="1600" b="1">
                <a:solidFill>
                  <a:srgbClr val="FFFFFF"/>
                </a:solidFill>
                <a:latin typeface="Consolas"/>
                <a:cs typeface="Consolas"/>
              </a:rPr>
              <a:t>ww</a:t>
            </a:r>
            <a:r>
              <a:rPr sz="1600" b="1" spc="-150">
                <a:solidFill>
                  <a:srgbClr val="FFFFFF"/>
                </a:solidFill>
                <a:latin typeface="Consolas"/>
                <a:cs typeface="Consolas"/>
              </a:rPr>
              <a:t> </a:t>
            </a:r>
            <a:r>
              <a:rPr sz="1600" b="1">
                <a:solidFill>
                  <a:srgbClr val="FFFFFF"/>
                </a:solidFill>
                <a:latin typeface="Consolas"/>
                <a:cs typeface="Consolas"/>
              </a:rPr>
              <a:t>(SERVER</a:t>
            </a:r>
            <a:r>
              <a:rPr sz="1600" b="1" spc="-150">
                <a:solidFill>
                  <a:srgbClr val="FFFFFF"/>
                </a:solidFill>
                <a:latin typeface="Consolas"/>
                <a:cs typeface="Consolas"/>
              </a:rPr>
              <a:t> </a:t>
            </a:r>
            <a:r>
              <a:rPr sz="1600" b="1" spc="-20">
                <a:solidFill>
                  <a:srgbClr val="FFFFFF"/>
                </a:solidFill>
                <a:latin typeface="Consolas"/>
                <a:cs typeface="Consolas"/>
              </a:rPr>
              <a:t>2)";</a:t>
            </a:r>
            <a:endParaRPr sz="1600">
              <a:latin typeface="Consolas"/>
              <a:cs typeface="Consolas"/>
            </a:endParaRPr>
          </a:p>
          <a:p>
            <a:pPr marL="637540" indent="0">
              <a:lnSpc>
                <a:spcPct val="100000"/>
              </a:lnSpc>
              <a:spcBef>
                <a:spcPts val="120"/>
              </a:spcBef>
              <a:buNone/>
            </a:pPr>
            <a:r>
              <a:rPr sz="1600" b="1" err="1">
                <a:solidFill>
                  <a:srgbClr val="8FACC6"/>
                </a:solidFill>
                <a:latin typeface="Consolas"/>
                <a:cs typeface="Consolas"/>
              </a:rPr>
              <a:t>content</a:t>
            </a:r>
            <a:r>
              <a:rPr sz="1600" b="1" err="1">
                <a:solidFill>
                  <a:srgbClr val="FFFFFF"/>
                </a:solidFill>
                <a:latin typeface="Consolas"/>
                <a:cs typeface="Consolas"/>
              </a:rPr>
              <a:t>:"GET</a:t>
            </a:r>
            <a:r>
              <a:rPr sz="1600" b="1">
                <a:solidFill>
                  <a:srgbClr val="FFFFFF"/>
                </a:solidFill>
                <a:latin typeface="Consolas"/>
                <a:cs typeface="Consolas"/>
              </a:rPr>
              <a:t>";</a:t>
            </a:r>
            <a:r>
              <a:rPr sz="1600" b="1" spc="-254">
                <a:solidFill>
                  <a:srgbClr val="FFFFFF"/>
                </a:solidFill>
                <a:latin typeface="Consolas"/>
                <a:cs typeface="Consolas"/>
              </a:rPr>
              <a:t> </a:t>
            </a:r>
            <a:r>
              <a:rPr sz="1600" b="1" err="1">
                <a:solidFill>
                  <a:srgbClr val="FFFFFF"/>
                </a:solidFill>
                <a:latin typeface="Consolas"/>
                <a:cs typeface="Consolas"/>
              </a:rPr>
              <a:t>http_method</a:t>
            </a:r>
            <a:r>
              <a:rPr sz="1600" b="1">
                <a:solidFill>
                  <a:srgbClr val="FFFFFF"/>
                </a:solidFill>
                <a:latin typeface="Consolas"/>
                <a:cs typeface="Consolas"/>
              </a:rPr>
              <a:t>;</a:t>
            </a:r>
            <a:r>
              <a:rPr sz="1600" b="1" spc="-250">
                <a:solidFill>
                  <a:srgbClr val="FFFFFF"/>
                </a:solidFill>
                <a:latin typeface="Consolas"/>
                <a:cs typeface="Consolas"/>
              </a:rPr>
              <a:t> </a:t>
            </a:r>
            <a:r>
              <a:rPr sz="1600" b="1" err="1">
                <a:solidFill>
                  <a:srgbClr val="8FACC6"/>
                </a:solidFill>
                <a:latin typeface="Consolas"/>
                <a:cs typeface="Consolas"/>
              </a:rPr>
              <a:t>flow</a:t>
            </a:r>
            <a:r>
              <a:rPr sz="1600" b="1" err="1">
                <a:solidFill>
                  <a:srgbClr val="FFFFFF"/>
                </a:solidFill>
                <a:latin typeface="Consolas"/>
                <a:cs typeface="Consolas"/>
              </a:rPr>
              <a:t>:to_server</a:t>
            </a:r>
            <a:r>
              <a:rPr sz="1600" b="1">
                <a:solidFill>
                  <a:srgbClr val="FFFFFF"/>
                </a:solidFill>
                <a:latin typeface="Consolas"/>
                <a:cs typeface="Consolas"/>
              </a:rPr>
              <a:t>;</a:t>
            </a:r>
            <a:r>
              <a:rPr sz="1600" b="1" spc="-250">
                <a:solidFill>
                  <a:srgbClr val="FFFFFF"/>
                </a:solidFill>
                <a:latin typeface="Consolas"/>
                <a:cs typeface="Consolas"/>
              </a:rPr>
              <a:t> </a:t>
            </a:r>
            <a:r>
              <a:rPr sz="1600" b="1">
                <a:solidFill>
                  <a:srgbClr val="8FACC6"/>
                </a:solidFill>
                <a:latin typeface="Consolas"/>
                <a:cs typeface="Consolas"/>
              </a:rPr>
              <a:t>sid</a:t>
            </a:r>
            <a:r>
              <a:rPr sz="1600" b="1">
                <a:solidFill>
                  <a:srgbClr val="FFFFFF"/>
                </a:solidFill>
                <a:latin typeface="Consolas"/>
                <a:cs typeface="Consolas"/>
              </a:rPr>
              <a:t>:1000001;</a:t>
            </a:r>
            <a:r>
              <a:rPr sz="1600" b="1" spc="-250">
                <a:solidFill>
                  <a:srgbClr val="FFFFFF"/>
                </a:solidFill>
                <a:latin typeface="Consolas"/>
                <a:cs typeface="Consolas"/>
              </a:rPr>
              <a:t> </a:t>
            </a:r>
            <a:r>
              <a:rPr sz="1600" b="1" spc="-10">
                <a:solidFill>
                  <a:srgbClr val="8FACC6"/>
                </a:solidFill>
                <a:latin typeface="Consolas"/>
                <a:cs typeface="Consolas"/>
              </a:rPr>
              <a:t>rev</a:t>
            </a:r>
            <a:r>
              <a:rPr sz="1600" b="1" spc="-10">
                <a:solidFill>
                  <a:srgbClr val="FFFFFF"/>
                </a:solidFill>
                <a:latin typeface="Consolas"/>
                <a:cs typeface="Consolas"/>
              </a:rPr>
              <a:t>:1; </a:t>
            </a:r>
            <a:r>
              <a:rPr sz="1600" b="1" err="1">
                <a:solidFill>
                  <a:srgbClr val="8FACC6"/>
                </a:solidFill>
                <a:latin typeface="Consolas"/>
                <a:cs typeface="Consolas"/>
              </a:rPr>
              <a:t>content</a:t>
            </a:r>
            <a:r>
              <a:rPr sz="1600" b="1" err="1">
                <a:solidFill>
                  <a:srgbClr val="FFFFFF"/>
                </a:solidFill>
                <a:latin typeface="Consolas"/>
                <a:cs typeface="Consolas"/>
              </a:rPr>
              <a:t>:"GET</a:t>
            </a:r>
            <a:r>
              <a:rPr sz="1600" b="1" spc="-180">
                <a:solidFill>
                  <a:srgbClr val="FFFFFF"/>
                </a:solidFill>
                <a:latin typeface="Consolas"/>
                <a:cs typeface="Consolas"/>
              </a:rPr>
              <a:t> </a:t>
            </a:r>
            <a:r>
              <a:rPr sz="1600" b="1">
                <a:solidFill>
                  <a:srgbClr val="FFFFFF"/>
                </a:solidFill>
                <a:latin typeface="Consolas"/>
                <a:cs typeface="Consolas"/>
              </a:rPr>
              <a:t>/1/ww/</a:t>
            </a:r>
            <a:r>
              <a:rPr sz="1600" b="1" spc="-175">
                <a:solidFill>
                  <a:srgbClr val="FFFFFF"/>
                </a:solidFill>
                <a:latin typeface="Consolas"/>
                <a:cs typeface="Consolas"/>
              </a:rPr>
              <a:t> </a:t>
            </a:r>
            <a:r>
              <a:rPr sz="1600" b="1" spc="-10">
                <a:solidFill>
                  <a:srgbClr val="FFFFFF"/>
                </a:solidFill>
                <a:latin typeface="Consolas"/>
                <a:cs typeface="Consolas"/>
              </a:rPr>
              <a:t>HTTP/1.1";</a:t>
            </a:r>
            <a:endParaRPr lang="it-IT" sz="1600" spc="-10">
              <a:latin typeface="Consolas"/>
              <a:cs typeface="Consolas"/>
            </a:endParaRPr>
          </a:p>
          <a:p>
            <a:pPr marL="637540" indent="0">
              <a:lnSpc>
                <a:spcPct val="100000"/>
              </a:lnSpc>
              <a:spcBef>
                <a:spcPts val="120"/>
              </a:spcBef>
              <a:buNone/>
            </a:pPr>
            <a:r>
              <a:rPr sz="1600" b="1">
                <a:solidFill>
                  <a:srgbClr val="8FACC6"/>
                </a:solidFill>
                <a:latin typeface="Consolas"/>
                <a:cs typeface="Consolas"/>
              </a:rPr>
              <a:t>content</a:t>
            </a:r>
            <a:r>
              <a:rPr sz="1600" b="1">
                <a:solidFill>
                  <a:srgbClr val="FFFFFF"/>
                </a:solidFill>
                <a:latin typeface="Consolas"/>
                <a:cs typeface="Consolas"/>
              </a:rPr>
              <a:t>:"|0d</a:t>
            </a:r>
            <a:r>
              <a:rPr sz="1600" b="1" spc="-195">
                <a:solidFill>
                  <a:srgbClr val="FFFFFF"/>
                </a:solidFill>
                <a:latin typeface="Consolas"/>
                <a:cs typeface="Consolas"/>
              </a:rPr>
              <a:t> </a:t>
            </a:r>
            <a:r>
              <a:rPr sz="1600" b="1">
                <a:solidFill>
                  <a:srgbClr val="FFFFFF"/>
                </a:solidFill>
                <a:latin typeface="Consolas"/>
                <a:cs typeface="Consolas"/>
              </a:rPr>
              <a:t>0a|Host:</a:t>
            </a:r>
            <a:r>
              <a:rPr sz="1600" b="1" spc="-195">
                <a:solidFill>
                  <a:srgbClr val="FFFFFF"/>
                </a:solidFill>
                <a:latin typeface="Consolas"/>
                <a:cs typeface="Consolas"/>
              </a:rPr>
              <a:t> </a:t>
            </a:r>
            <a:r>
              <a:rPr sz="1600" b="1" spc="-10">
                <a:solidFill>
                  <a:srgbClr val="FFFFFF"/>
                </a:solidFill>
                <a:latin typeface="Consolas"/>
                <a:cs typeface="Consolas"/>
              </a:rPr>
              <a:t>purimaro.com";</a:t>
            </a:r>
            <a:endParaRPr lang="it-IT" sz="1600">
              <a:latin typeface="Consolas"/>
              <a:cs typeface="Consolas"/>
            </a:endParaRPr>
          </a:p>
          <a:p>
            <a:pPr marL="0" indent="0">
              <a:lnSpc>
                <a:spcPct val="100000"/>
              </a:lnSpc>
              <a:buNone/>
            </a:pPr>
            <a:r>
              <a:rPr lang="it-IT" sz="1600" b="1" spc="-50">
                <a:solidFill>
                  <a:srgbClr val="FFFFFF"/>
                </a:solidFill>
                <a:latin typeface="Consolas"/>
                <a:cs typeface="Consolas"/>
              </a:rPr>
              <a:t>      )</a:t>
            </a:r>
            <a:endParaRPr lang="it-IT" sz="1600" spc="-50">
              <a:latin typeface="Consolas"/>
              <a:cs typeface="Consolas"/>
            </a:endParaRPr>
          </a:p>
          <a:p>
            <a:pPr marL="0" indent="0">
              <a:lnSpc>
                <a:spcPct val="100000"/>
              </a:lnSpc>
              <a:buNone/>
            </a:pPr>
            <a:r>
              <a:rPr lang="it-IT" sz="1600" b="1">
                <a:solidFill>
                  <a:srgbClr val="F15849"/>
                </a:solidFill>
                <a:latin typeface="Consolas"/>
                <a:cs typeface="Consolas"/>
              </a:rPr>
              <a:t>a</a:t>
            </a:r>
            <a:r>
              <a:rPr sz="1600" b="1" err="1">
                <a:solidFill>
                  <a:srgbClr val="F15849"/>
                </a:solidFill>
                <a:latin typeface="Consolas"/>
                <a:cs typeface="Consolas"/>
              </a:rPr>
              <a:t>lert</a:t>
            </a:r>
            <a:r>
              <a:rPr sz="1600" b="1" spc="-114">
                <a:solidFill>
                  <a:srgbClr val="F15849"/>
                </a:solidFill>
                <a:latin typeface="Consolas"/>
                <a:cs typeface="Consolas"/>
              </a:rPr>
              <a:t> </a:t>
            </a:r>
            <a:r>
              <a:rPr sz="1600" b="1" err="1">
                <a:solidFill>
                  <a:srgbClr val="F2CB04"/>
                </a:solidFill>
                <a:latin typeface="Consolas"/>
                <a:cs typeface="Consolas"/>
              </a:rPr>
              <a:t>tcp</a:t>
            </a:r>
            <a:r>
              <a:rPr sz="1600" b="1" spc="-110">
                <a:solidFill>
                  <a:srgbClr val="F2CB04"/>
                </a:solidFill>
                <a:latin typeface="Consolas"/>
                <a:cs typeface="Consolas"/>
              </a:rPr>
              <a:t> </a:t>
            </a:r>
            <a:r>
              <a:rPr sz="1600" b="1">
                <a:solidFill>
                  <a:srgbClr val="A2A2A2"/>
                </a:solidFill>
                <a:latin typeface="Consolas"/>
                <a:cs typeface="Consolas"/>
              </a:rPr>
              <a:t>$HOME_NET</a:t>
            </a:r>
            <a:r>
              <a:rPr sz="1600" b="1" spc="-114">
                <a:solidFill>
                  <a:srgbClr val="A2A2A2"/>
                </a:solidFill>
                <a:latin typeface="Consolas"/>
                <a:cs typeface="Consolas"/>
              </a:rPr>
              <a:t> </a:t>
            </a:r>
            <a:r>
              <a:rPr sz="1600" b="1">
                <a:solidFill>
                  <a:srgbClr val="A2A2A2"/>
                </a:solidFill>
                <a:latin typeface="Consolas"/>
                <a:cs typeface="Consolas"/>
              </a:rPr>
              <a:t>any</a:t>
            </a:r>
            <a:r>
              <a:rPr sz="1600" b="1" spc="-110">
                <a:solidFill>
                  <a:srgbClr val="A2A2A2"/>
                </a:solidFill>
                <a:latin typeface="Consolas"/>
                <a:cs typeface="Consolas"/>
              </a:rPr>
              <a:t> </a:t>
            </a:r>
            <a:r>
              <a:rPr sz="1600" b="1" spc="-25">
                <a:solidFill>
                  <a:srgbClr val="FFFFFF"/>
                </a:solidFill>
                <a:latin typeface="Consolas"/>
                <a:cs typeface="Consolas"/>
              </a:rPr>
              <a:t>-</a:t>
            </a:r>
            <a:r>
              <a:rPr sz="1600" b="1">
                <a:solidFill>
                  <a:srgbClr val="FFFFFF"/>
                </a:solidFill>
                <a:latin typeface="Consolas"/>
                <a:cs typeface="Consolas"/>
              </a:rPr>
              <a:t>&gt;</a:t>
            </a:r>
            <a:r>
              <a:rPr sz="1600" b="1" spc="-110">
                <a:solidFill>
                  <a:srgbClr val="FFFFFF"/>
                </a:solidFill>
                <a:latin typeface="Consolas"/>
                <a:cs typeface="Consolas"/>
              </a:rPr>
              <a:t> </a:t>
            </a:r>
            <a:r>
              <a:rPr sz="1600" b="1">
                <a:solidFill>
                  <a:srgbClr val="A2A2A2"/>
                </a:solidFill>
                <a:latin typeface="Consolas"/>
                <a:cs typeface="Consolas"/>
              </a:rPr>
              <a:t>$EXTERNAL_NET</a:t>
            </a:r>
            <a:r>
              <a:rPr sz="1600" b="1" spc="-114">
                <a:solidFill>
                  <a:srgbClr val="A2A2A2"/>
                </a:solidFill>
                <a:latin typeface="Consolas"/>
                <a:cs typeface="Consolas"/>
              </a:rPr>
              <a:t> </a:t>
            </a:r>
            <a:r>
              <a:rPr sz="1600" b="1" spc="-10">
                <a:solidFill>
                  <a:srgbClr val="A2A2A2"/>
                </a:solidFill>
                <a:latin typeface="Consolas"/>
                <a:cs typeface="Consolas"/>
              </a:rPr>
              <a:t>$HTTP_PORTS </a:t>
            </a:r>
            <a:r>
              <a:rPr sz="1600" b="1" spc="-50">
                <a:solidFill>
                  <a:srgbClr val="FFFFFF"/>
                </a:solidFill>
                <a:latin typeface="Consolas"/>
                <a:cs typeface="Consolas"/>
              </a:rPr>
              <a:t>(</a:t>
            </a:r>
            <a:endParaRPr sz="1600">
              <a:latin typeface="Consolas"/>
              <a:cs typeface="Consolas"/>
            </a:endParaRPr>
          </a:p>
          <a:p>
            <a:pPr marL="637540" indent="0">
              <a:lnSpc>
                <a:spcPct val="100000"/>
              </a:lnSpc>
              <a:buNone/>
            </a:pPr>
            <a:r>
              <a:rPr sz="1600" b="1" err="1">
                <a:solidFill>
                  <a:srgbClr val="8FACC6"/>
                </a:solidFill>
                <a:latin typeface="Consolas"/>
                <a:cs typeface="Consolas"/>
              </a:rPr>
              <a:t>msg</a:t>
            </a:r>
            <a:r>
              <a:rPr sz="1600" b="1" err="1">
                <a:solidFill>
                  <a:srgbClr val="FFFFFF"/>
                </a:solidFill>
                <a:latin typeface="Consolas"/>
                <a:cs typeface="Consolas"/>
              </a:rPr>
              <a:t>:"EMOTET</a:t>
            </a:r>
            <a:r>
              <a:rPr sz="1600" b="1" spc="-150">
                <a:solidFill>
                  <a:srgbClr val="FFFFFF"/>
                </a:solidFill>
                <a:latin typeface="Consolas"/>
                <a:cs typeface="Consolas"/>
              </a:rPr>
              <a:t> </a:t>
            </a:r>
            <a:r>
              <a:rPr sz="1600" b="1">
                <a:solidFill>
                  <a:srgbClr val="FFFFFF"/>
                </a:solidFill>
                <a:latin typeface="Consolas"/>
                <a:cs typeface="Consolas"/>
              </a:rPr>
              <a:t>downloader</a:t>
            </a:r>
            <a:r>
              <a:rPr sz="1600" b="1" spc="-150">
                <a:solidFill>
                  <a:srgbClr val="FFFFFF"/>
                </a:solidFill>
                <a:latin typeface="Consolas"/>
                <a:cs typeface="Consolas"/>
              </a:rPr>
              <a:t> </a:t>
            </a:r>
            <a:r>
              <a:rPr sz="1600" b="1">
                <a:solidFill>
                  <a:srgbClr val="FFFFFF"/>
                </a:solidFill>
                <a:latin typeface="Consolas"/>
                <a:cs typeface="Consolas"/>
              </a:rPr>
              <a:t>ww</a:t>
            </a:r>
            <a:r>
              <a:rPr sz="1600" b="1" spc="-150">
                <a:solidFill>
                  <a:srgbClr val="FFFFFF"/>
                </a:solidFill>
                <a:latin typeface="Consolas"/>
                <a:cs typeface="Consolas"/>
              </a:rPr>
              <a:t> </a:t>
            </a:r>
            <a:r>
              <a:rPr sz="1600" b="1">
                <a:solidFill>
                  <a:srgbClr val="FFFFFF"/>
                </a:solidFill>
                <a:latin typeface="Consolas"/>
                <a:cs typeface="Consolas"/>
              </a:rPr>
              <a:t>(SERVER</a:t>
            </a:r>
            <a:r>
              <a:rPr sz="1600" b="1" spc="-150">
                <a:solidFill>
                  <a:srgbClr val="FFFFFF"/>
                </a:solidFill>
                <a:latin typeface="Consolas"/>
                <a:cs typeface="Consolas"/>
              </a:rPr>
              <a:t> </a:t>
            </a:r>
            <a:r>
              <a:rPr sz="1600" b="1" spc="-20">
                <a:solidFill>
                  <a:srgbClr val="FFFFFF"/>
                </a:solidFill>
                <a:latin typeface="Consolas"/>
                <a:cs typeface="Consolas"/>
              </a:rPr>
              <a:t>3)";</a:t>
            </a:r>
            <a:endParaRPr sz="1600">
              <a:latin typeface="Consolas"/>
              <a:cs typeface="Consolas"/>
            </a:endParaRPr>
          </a:p>
          <a:p>
            <a:pPr marL="637540" indent="0">
              <a:lnSpc>
                <a:spcPct val="100000"/>
              </a:lnSpc>
              <a:spcBef>
                <a:spcPts val="114"/>
              </a:spcBef>
              <a:buNone/>
            </a:pPr>
            <a:r>
              <a:rPr sz="1600" b="1" err="1">
                <a:solidFill>
                  <a:srgbClr val="8FACC6"/>
                </a:solidFill>
                <a:latin typeface="Consolas"/>
                <a:cs typeface="Consolas"/>
              </a:rPr>
              <a:t>content</a:t>
            </a:r>
            <a:r>
              <a:rPr sz="1600" b="1" err="1">
                <a:solidFill>
                  <a:srgbClr val="FFFFFF"/>
                </a:solidFill>
                <a:latin typeface="Consolas"/>
                <a:cs typeface="Consolas"/>
              </a:rPr>
              <a:t>:"GET</a:t>
            </a:r>
            <a:r>
              <a:rPr sz="1600" b="1">
                <a:solidFill>
                  <a:srgbClr val="FFFFFF"/>
                </a:solidFill>
                <a:latin typeface="Consolas"/>
                <a:cs typeface="Consolas"/>
              </a:rPr>
              <a:t>";</a:t>
            </a:r>
            <a:r>
              <a:rPr sz="1600" b="1" spc="-254">
                <a:solidFill>
                  <a:srgbClr val="FFFFFF"/>
                </a:solidFill>
                <a:latin typeface="Consolas"/>
                <a:cs typeface="Consolas"/>
              </a:rPr>
              <a:t> </a:t>
            </a:r>
            <a:r>
              <a:rPr sz="1600" b="1" err="1">
                <a:solidFill>
                  <a:srgbClr val="FFFFFF"/>
                </a:solidFill>
                <a:latin typeface="Consolas"/>
                <a:cs typeface="Consolas"/>
              </a:rPr>
              <a:t>http_method</a:t>
            </a:r>
            <a:r>
              <a:rPr sz="1600" b="1">
                <a:solidFill>
                  <a:srgbClr val="FFFFFF"/>
                </a:solidFill>
                <a:latin typeface="Consolas"/>
                <a:cs typeface="Consolas"/>
              </a:rPr>
              <a:t>;</a:t>
            </a:r>
            <a:r>
              <a:rPr sz="1600" b="1" spc="-250">
                <a:solidFill>
                  <a:srgbClr val="FFFFFF"/>
                </a:solidFill>
                <a:latin typeface="Consolas"/>
                <a:cs typeface="Consolas"/>
              </a:rPr>
              <a:t> </a:t>
            </a:r>
            <a:r>
              <a:rPr sz="1600" b="1" err="1">
                <a:solidFill>
                  <a:srgbClr val="8FACC6"/>
                </a:solidFill>
                <a:latin typeface="Consolas"/>
                <a:cs typeface="Consolas"/>
              </a:rPr>
              <a:t>flow</a:t>
            </a:r>
            <a:r>
              <a:rPr sz="1600" b="1" err="1">
                <a:solidFill>
                  <a:srgbClr val="FFFFFF"/>
                </a:solidFill>
                <a:latin typeface="Consolas"/>
                <a:cs typeface="Consolas"/>
              </a:rPr>
              <a:t>:to_server</a:t>
            </a:r>
            <a:r>
              <a:rPr sz="1600" b="1">
                <a:solidFill>
                  <a:srgbClr val="FFFFFF"/>
                </a:solidFill>
                <a:latin typeface="Consolas"/>
                <a:cs typeface="Consolas"/>
              </a:rPr>
              <a:t>;</a:t>
            </a:r>
            <a:r>
              <a:rPr sz="1600" b="1" spc="-250">
                <a:solidFill>
                  <a:srgbClr val="FFFFFF"/>
                </a:solidFill>
                <a:latin typeface="Consolas"/>
                <a:cs typeface="Consolas"/>
              </a:rPr>
              <a:t> </a:t>
            </a:r>
            <a:r>
              <a:rPr sz="1600" b="1">
                <a:solidFill>
                  <a:srgbClr val="8FACC6"/>
                </a:solidFill>
                <a:latin typeface="Consolas"/>
                <a:cs typeface="Consolas"/>
              </a:rPr>
              <a:t>sid</a:t>
            </a:r>
            <a:r>
              <a:rPr sz="1600" b="1">
                <a:solidFill>
                  <a:srgbClr val="FFFFFF"/>
                </a:solidFill>
                <a:latin typeface="Consolas"/>
                <a:cs typeface="Consolas"/>
              </a:rPr>
              <a:t>:1000003;</a:t>
            </a:r>
            <a:r>
              <a:rPr sz="1600" b="1" spc="-250">
                <a:solidFill>
                  <a:srgbClr val="FFFFFF"/>
                </a:solidFill>
                <a:latin typeface="Consolas"/>
                <a:cs typeface="Consolas"/>
              </a:rPr>
              <a:t> </a:t>
            </a:r>
            <a:r>
              <a:rPr sz="1600" b="1" spc="-10">
                <a:solidFill>
                  <a:srgbClr val="8FACC6"/>
                </a:solidFill>
                <a:latin typeface="Consolas"/>
                <a:cs typeface="Consolas"/>
              </a:rPr>
              <a:t>rev</a:t>
            </a:r>
            <a:r>
              <a:rPr sz="1600" b="1" spc="-10">
                <a:solidFill>
                  <a:srgbClr val="FFFFFF"/>
                </a:solidFill>
                <a:latin typeface="Consolas"/>
                <a:cs typeface="Consolas"/>
              </a:rPr>
              <a:t>:1; </a:t>
            </a:r>
            <a:r>
              <a:rPr sz="1600" b="1" err="1">
                <a:solidFill>
                  <a:srgbClr val="8FACC6"/>
                </a:solidFill>
                <a:latin typeface="Consolas"/>
                <a:cs typeface="Consolas"/>
              </a:rPr>
              <a:t>content</a:t>
            </a:r>
            <a:r>
              <a:rPr sz="1600" b="1" err="1">
                <a:solidFill>
                  <a:srgbClr val="FFFFFF"/>
                </a:solidFill>
                <a:latin typeface="Consolas"/>
                <a:cs typeface="Consolas"/>
              </a:rPr>
              <a:t>:"GET</a:t>
            </a:r>
            <a:r>
              <a:rPr sz="1600" b="1" spc="-265">
                <a:solidFill>
                  <a:srgbClr val="FFFFFF"/>
                </a:solidFill>
                <a:latin typeface="Consolas"/>
                <a:cs typeface="Consolas"/>
              </a:rPr>
              <a:t> </a:t>
            </a:r>
            <a:r>
              <a:rPr sz="1600" b="1">
                <a:solidFill>
                  <a:srgbClr val="FFFFFF"/>
                </a:solidFill>
                <a:latin typeface="Consolas"/>
                <a:cs typeface="Consolas"/>
              </a:rPr>
              <a:t>/keywords/</a:t>
            </a:r>
            <a:r>
              <a:rPr sz="1600" b="1" err="1">
                <a:solidFill>
                  <a:srgbClr val="FFFFFF"/>
                </a:solidFill>
                <a:latin typeface="Consolas"/>
                <a:cs typeface="Consolas"/>
              </a:rPr>
              <a:t>FOYo</a:t>
            </a:r>
            <a:r>
              <a:rPr sz="1600" b="1">
                <a:solidFill>
                  <a:srgbClr val="FFFFFF"/>
                </a:solidFill>
                <a:latin typeface="Consolas"/>
                <a:cs typeface="Consolas"/>
              </a:rPr>
              <a:t>/</a:t>
            </a:r>
            <a:r>
              <a:rPr sz="1600" b="1" spc="-260">
                <a:solidFill>
                  <a:srgbClr val="FFFFFF"/>
                </a:solidFill>
                <a:latin typeface="Consolas"/>
                <a:cs typeface="Consolas"/>
              </a:rPr>
              <a:t> </a:t>
            </a:r>
            <a:r>
              <a:rPr sz="1600" b="1" spc="-10">
                <a:solidFill>
                  <a:srgbClr val="FFFFFF"/>
                </a:solidFill>
                <a:latin typeface="Consolas"/>
                <a:cs typeface="Consolas"/>
              </a:rPr>
              <a:t>HTTP/1.1";</a:t>
            </a:r>
            <a:endParaRPr lang="it-IT" sz="1600" spc="-10">
              <a:latin typeface="Consolas"/>
              <a:cs typeface="Consolas"/>
            </a:endParaRPr>
          </a:p>
          <a:p>
            <a:pPr marL="637540" indent="0">
              <a:lnSpc>
                <a:spcPct val="100000"/>
              </a:lnSpc>
              <a:spcBef>
                <a:spcPts val="114"/>
              </a:spcBef>
              <a:buNone/>
            </a:pPr>
            <a:r>
              <a:rPr sz="1600" b="1">
                <a:solidFill>
                  <a:srgbClr val="8FACC6"/>
                </a:solidFill>
                <a:latin typeface="Consolas"/>
                <a:cs typeface="Consolas"/>
              </a:rPr>
              <a:t>content</a:t>
            </a:r>
            <a:r>
              <a:rPr sz="1600" b="1">
                <a:solidFill>
                  <a:srgbClr val="FFFFFF"/>
                </a:solidFill>
                <a:latin typeface="Consolas"/>
                <a:cs typeface="Consolas"/>
              </a:rPr>
              <a:t>:"|0d</a:t>
            </a:r>
            <a:r>
              <a:rPr sz="1600" b="1" spc="-195">
                <a:solidFill>
                  <a:srgbClr val="FFFFFF"/>
                </a:solidFill>
                <a:latin typeface="Consolas"/>
                <a:cs typeface="Consolas"/>
              </a:rPr>
              <a:t> </a:t>
            </a:r>
            <a:r>
              <a:rPr sz="1600" b="1">
                <a:solidFill>
                  <a:srgbClr val="FFFFFF"/>
                </a:solidFill>
                <a:latin typeface="Consolas"/>
                <a:cs typeface="Consolas"/>
              </a:rPr>
              <a:t>0a|Host:</a:t>
            </a:r>
            <a:r>
              <a:rPr sz="1600" b="1" spc="-195">
                <a:solidFill>
                  <a:srgbClr val="FFFFFF"/>
                </a:solidFill>
                <a:latin typeface="Consolas"/>
                <a:cs typeface="Consolas"/>
              </a:rPr>
              <a:t> </a:t>
            </a:r>
            <a:r>
              <a:rPr sz="1600" b="1" spc="-10">
                <a:solidFill>
                  <a:srgbClr val="FFFFFF"/>
                </a:solidFill>
                <a:latin typeface="Consolas"/>
                <a:cs typeface="Consolas"/>
              </a:rPr>
              <a:t>montalegrense.graficosassociados.com";</a:t>
            </a:r>
            <a:r>
              <a:rPr lang="it-IT" sz="1600" b="1" spc="-10">
                <a:solidFill>
                  <a:srgbClr val="FFFFFF"/>
                </a:solidFill>
                <a:latin typeface="Consolas"/>
                <a:cs typeface="Consolas"/>
              </a:rPr>
              <a:t> </a:t>
            </a:r>
          </a:p>
          <a:p>
            <a:pPr marL="637540" indent="0">
              <a:lnSpc>
                <a:spcPct val="100000"/>
              </a:lnSpc>
              <a:spcBef>
                <a:spcPts val="114"/>
              </a:spcBef>
              <a:buNone/>
            </a:pPr>
            <a:r>
              <a:rPr lang="it-IT" sz="1600" b="1" spc="-10">
                <a:solidFill>
                  <a:srgbClr val="FFFFFF"/>
                </a:solidFill>
                <a:latin typeface="Consolas"/>
                <a:cs typeface="Consolas"/>
              </a:rPr>
              <a:t>)</a:t>
            </a:r>
            <a:endParaRPr lang="it-IT" sz="1600">
              <a:latin typeface="Consolas"/>
              <a:cs typeface="Consolas"/>
            </a:endParaRPr>
          </a:p>
          <a:p>
            <a:pPr marL="0" indent="0">
              <a:lnSpc>
                <a:spcPct val="100000"/>
              </a:lnSpc>
              <a:buNone/>
            </a:pPr>
            <a:endParaRPr sz="1600">
              <a:latin typeface="Consolas"/>
              <a:cs typeface="Consolas"/>
            </a:endParaRPr>
          </a:p>
        </p:txBody>
      </p:sp>
    </p:spTree>
    <p:extLst>
      <p:ext uri="{BB962C8B-B14F-4D97-AF65-F5344CB8AC3E}">
        <p14:creationId xmlns:p14="http://schemas.microsoft.com/office/powerpoint/2010/main" val="2179871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836917-E32A-3990-742E-CE56F79A45CB}"/>
              </a:ext>
            </a:extLst>
          </p:cNvPr>
          <p:cNvSpPr>
            <a:spLocks noGrp="1"/>
          </p:cNvSpPr>
          <p:nvPr>
            <p:ph type="title"/>
          </p:nvPr>
        </p:nvSpPr>
        <p:spPr/>
        <p:txBody>
          <a:bodyPr/>
          <a:lstStyle/>
          <a:p>
            <a:r>
              <a:rPr lang="it-IT"/>
              <a:t>Snort rules</a:t>
            </a:r>
          </a:p>
        </p:txBody>
      </p:sp>
      <p:sp>
        <p:nvSpPr>
          <p:cNvPr id="7" name="Segnaposto contenuto 6">
            <a:extLst>
              <a:ext uri="{FF2B5EF4-FFF2-40B4-BE49-F238E27FC236}">
                <a16:creationId xmlns:a16="http://schemas.microsoft.com/office/drawing/2014/main" id="{C68C6A60-F203-C20F-41D4-EB8330568FC8}"/>
              </a:ext>
            </a:extLst>
          </p:cNvPr>
          <p:cNvSpPr>
            <a:spLocks noGrp="1"/>
          </p:cNvSpPr>
          <p:nvPr>
            <p:ph idx="1"/>
          </p:nvPr>
        </p:nvSpPr>
        <p:spPr>
          <a:xfrm>
            <a:off x="1587710" y="1604729"/>
            <a:ext cx="9673848" cy="4396857"/>
          </a:xfrm>
        </p:spPr>
        <p:txBody>
          <a:bodyPr>
            <a:normAutofit/>
          </a:bodyPr>
          <a:lstStyle/>
          <a:p>
            <a:pPr marL="0" marR="3175635" lvl="0" indent="0" defTabSz="914400" eaLnBrk="1" fontAlgn="auto" latinLnBrk="0" hangingPunct="1">
              <a:lnSpc>
                <a:spcPts val="3229"/>
              </a:lnSpc>
              <a:spcBef>
                <a:spcPts val="215"/>
              </a:spcBef>
              <a:spcAft>
                <a:spcPts val="0"/>
              </a:spcAft>
              <a:buClrTx/>
              <a:buSzTx/>
              <a:buFontTx/>
              <a:buNone/>
              <a:tabLst/>
              <a:defRPr/>
            </a:pPr>
            <a:r>
              <a:rPr kumimoji="0" lang="it-IT" sz="1600" b="1" i="0" u="none" strike="noStrike" kern="0" cap="none" spc="0" normalizeH="0" baseline="0" noProof="0">
                <a:ln>
                  <a:noFill/>
                </a:ln>
                <a:solidFill>
                  <a:srgbClr val="F15849"/>
                </a:solidFill>
                <a:effectLst/>
                <a:uLnTx/>
                <a:uFillTx/>
                <a:latin typeface="Consolas"/>
                <a:cs typeface="Consolas"/>
              </a:rPr>
              <a:t>alert</a:t>
            </a:r>
            <a:r>
              <a:rPr kumimoji="0" lang="it-IT" sz="1600" b="1" i="0" u="none" strike="noStrike" kern="0" cap="none" spc="-95" normalizeH="0" baseline="0" noProof="0">
                <a:ln>
                  <a:noFill/>
                </a:ln>
                <a:solidFill>
                  <a:srgbClr val="F15849"/>
                </a:solidFill>
                <a:effectLst/>
                <a:uLnTx/>
                <a:uFillTx/>
                <a:latin typeface="Consolas"/>
                <a:cs typeface="Consolas"/>
              </a:rPr>
              <a:t> </a:t>
            </a:r>
            <a:r>
              <a:rPr kumimoji="0" lang="it-IT" sz="1600" b="1" i="0" u="none" strike="noStrike" kern="0" cap="none" spc="0" normalizeH="0" baseline="0" noProof="0" err="1">
                <a:ln>
                  <a:noFill/>
                </a:ln>
                <a:solidFill>
                  <a:srgbClr val="F2CB04"/>
                </a:solidFill>
                <a:effectLst/>
                <a:uLnTx/>
                <a:uFillTx/>
                <a:latin typeface="Consolas"/>
                <a:cs typeface="Consolas"/>
              </a:rPr>
              <a:t>tcp</a:t>
            </a:r>
            <a:r>
              <a:rPr kumimoji="0" lang="it-IT" sz="1600" b="1" i="0" u="none" strike="noStrike" kern="0" cap="none" spc="-100" normalizeH="0" baseline="0" noProof="0">
                <a:ln>
                  <a:noFill/>
                </a:ln>
                <a:solidFill>
                  <a:srgbClr val="F2CB04"/>
                </a:solidFill>
                <a:effectLst/>
                <a:uLnTx/>
                <a:uFillTx/>
                <a:latin typeface="Consolas"/>
                <a:cs typeface="Consolas"/>
              </a:rPr>
              <a:t> </a:t>
            </a:r>
            <a:r>
              <a:rPr kumimoji="0" lang="it-IT" sz="1600" b="1" i="0" u="none" strike="noStrike" kern="0" cap="none" spc="0" normalizeH="0" baseline="0" noProof="0">
                <a:ln>
                  <a:noFill/>
                </a:ln>
                <a:solidFill>
                  <a:srgbClr val="A2A2A2"/>
                </a:solidFill>
                <a:effectLst/>
                <a:uLnTx/>
                <a:uFillTx/>
                <a:latin typeface="Consolas"/>
                <a:cs typeface="Consolas"/>
              </a:rPr>
              <a:t>$HOME_NET</a:t>
            </a:r>
            <a:r>
              <a:rPr kumimoji="0" lang="it-IT" sz="1600" b="1" i="0" u="none" strike="noStrike" kern="0" cap="none" spc="-100" normalizeH="0" baseline="0" noProof="0">
                <a:ln>
                  <a:noFill/>
                </a:ln>
                <a:solidFill>
                  <a:srgbClr val="A2A2A2"/>
                </a:solidFill>
                <a:effectLst/>
                <a:uLnTx/>
                <a:uFillTx/>
                <a:latin typeface="Consolas"/>
                <a:cs typeface="Consolas"/>
              </a:rPr>
              <a:t> </a:t>
            </a:r>
            <a:r>
              <a:rPr kumimoji="0" lang="it-IT" sz="1600" b="1" i="0" u="none" strike="noStrike" kern="0" cap="none" spc="0" normalizeH="0" baseline="0" noProof="0" err="1">
                <a:ln>
                  <a:noFill/>
                </a:ln>
                <a:solidFill>
                  <a:srgbClr val="A2A2A2"/>
                </a:solidFill>
                <a:effectLst/>
                <a:uLnTx/>
                <a:uFillTx/>
                <a:latin typeface="Consolas"/>
                <a:cs typeface="Consolas"/>
              </a:rPr>
              <a:t>any</a:t>
            </a:r>
            <a:r>
              <a:rPr kumimoji="0" lang="it-IT" sz="1600" b="1" i="0" u="none" strike="noStrike" kern="0" cap="none" spc="-95" normalizeH="0" baseline="0" noProof="0">
                <a:ln>
                  <a:noFill/>
                </a:ln>
                <a:solidFill>
                  <a:srgbClr val="A2A2A2"/>
                </a:solidFill>
                <a:effectLst/>
                <a:uLnTx/>
                <a:uFillTx/>
                <a:latin typeface="Consolas"/>
                <a:cs typeface="Consolas"/>
              </a:rPr>
              <a:t> </a:t>
            </a:r>
            <a:r>
              <a:rPr kumimoji="0" lang="it-IT" sz="1600" b="1" i="0" u="none" strike="noStrike" kern="0" cap="none" spc="-20" normalizeH="0" baseline="0" noProof="0">
                <a:ln>
                  <a:noFill/>
                </a:ln>
                <a:solidFill>
                  <a:srgbClr val="FFFFFF"/>
                </a:solidFill>
                <a:effectLst/>
                <a:uLnTx/>
                <a:uFillTx/>
                <a:latin typeface="Consolas"/>
                <a:cs typeface="Consolas"/>
              </a:rPr>
              <a:t>-</a:t>
            </a:r>
            <a:r>
              <a:rPr kumimoji="0" lang="it-IT" sz="1600" b="1" i="0" u="none" strike="noStrike" kern="0" cap="none" spc="0" normalizeH="0" baseline="0" noProof="0">
                <a:ln>
                  <a:noFill/>
                </a:ln>
                <a:solidFill>
                  <a:srgbClr val="FFFFFF"/>
                </a:solidFill>
                <a:effectLst/>
                <a:uLnTx/>
                <a:uFillTx/>
                <a:latin typeface="Consolas"/>
                <a:cs typeface="Consolas"/>
              </a:rPr>
              <a:t>&gt;</a:t>
            </a:r>
            <a:r>
              <a:rPr kumimoji="0" lang="it-IT" sz="1600" b="1" i="0" u="none" strike="noStrike" kern="0" cap="none" spc="-100" normalizeH="0" baseline="0" noProof="0">
                <a:ln>
                  <a:noFill/>
                </a:ln>
                <a:solidFill>
                  <a:srgbClr val="FFFFFF"/>
                </a:solidFill>
                <a:effectLst/>
                <a:uLnTx/>
                <a:uFillTx/>
                <a:latin typeface="Consolas"/>
                <a:cs typeface="Consolas"/>
              </a:rPr>
              <a:t> </a:t>
            </a:r>
            <a:r>
              <a:rPr kumimoji="0" lang="it-IT" sz="1600" b="1" i="0" u="none" strike="noStrike" kern="0" cap="none" spc="0" normalizeH="0" baseline="0" noProof="0">
                <a:ln>
                  <a:noFill/>
                </a:ln>
                <a:solidFill>
                  <a:srgbClr val="A2A2A2"/>
                </a:solidFill>
                <a:effectLst/>
                <a:uLnTx/>
                <a:uFillTx/>
                <a:latin typeface="Consolas"/>
                <a:cs typeface="Consolas"/>
              </a:rPr>
              <a:t>$EXTERNAL_NET</a:t>
            </a:r>
            <a:r>
              <a:rPr kumimoji="0" lang="it-IT" sz="1600" b="1" i="0" u="none" strike="noStrike" kern="0" cap="none" spc="-100" normalizeH="0" baseline="0" noProof="0">
                <a:ln>
                  <a:noFill/>
                </a:ln>
                <a:solidFill>
                  <a:srgbClr val="A2A2A2"/>
                </a:solidFill>
                <a:effectLst/>
                <a:uLnTx/>
                <a:uFillTx/>
                <a:latin typeface="Consolas"/>
                <a:cs typeface="Consolas"/>
              </a:rPr>
              <a:t> </a:t>
            </a:r>
            <a:r>
              <a:rPr kumimoji="0" lang="it-IT" sz="1600" b="1" i="0" u="none" strike="noStrike" kern="0" cap="none" spc="-20" normalizeH="0" baseline="0" noProof="0">
                <a:ln>
                  <a:noFill/>
                </a:ln>
                <a:solidFill>
                  <a:srgbClr val="A2A2A2"/>
                </a:solidFill>
                <a:effectLst/>
                <a:uLnTx/>
                <a:uFillTx/>
                <a:latin typeface="Consolas"/>
                <a:cs typeface="Consolas"/>
              </a:rPr>
              <a:t>$HTTP_PORTS </a:t>
            </a:r>
            <a:r>
              <a:rPr kumimoji="0" lang="it-IT" sz="1600" b="1" i="0" u="none" strike="noStrike" kern="0" cap="none" spc="-50" normalizeH="0" baseline="0" noProof="0">
                <a:ln>
                  <a:noFill/>
                </a:ln>
                <a:solidFill>
                  <a:srgbClr val="FFFFFF"/>
                </a:solidFill>
                <a:effectLst/>
                <a:uLnTx/>
                <a:uFillTx/>
                <a:latin typeface="Consolas"/>
                <a:cs typeface="Consolas"/>
              </a:rPr>
              <a:t>(</a:t>
            </a:r>
            <a:endParaRPr kumimoji="0" lang="it-IT" sz="1600" b="0" i="0" u="none" strike="noStrike" kern="0" cap="none" spc="0" normalizeH="0" baseline="0" noProof="0">
              <a:ln>
                <a:noFill/>
              </a:ln>
              <a:solidFill>
                <a:sysClr val="windowText" lastClr="000000"/>
              </a:solidFill>
              <a:effectLst/>
              <a:uLnTx/>
              <a:uFillTx/>
              <a:latin typeface="Consolas"/>
              <a:cs typeface="Consolas"/>
            </a:endParaRPr>
          </a:p>
          <a:p>
            <a:pPr marL="1122680" marR="0" lvl="0" indent="0" defTabSz="914400" eaLnBrk="1" fontAlgn="auto" latinLnBrk="0" hangingPunct="1">
              <a:lnSpc>
                <a:spcPct val="120000"/>
              </a:lnSpc>
              <a:spcBef>
                <a:spcPts val="0"/>
              </a:spcBef>
              <a:spcAft>
                <a:spcPts val="0"/>
              </a:spcAft>
              <a:buClrTx/>
              <a:buSzTx/>
              <a:buFontTx/>
              <a:buNone/>
              <a:tabLst/>
              <a:defRPr/>
            </a:pPr>
            <a:r>
              <a:rPr kumimoji="0" lang="it-IT" sz="1600" b="1" i="0" u="none" strike="noStrike" kern="0" cap="none" spc="0" normalizeH="0" baseline="0" noProof="0" err="1">
                <a:ln>
                  <a:noFill/>
                </a:ln>
                <a:solidFill>
                  <a:srgbClr val="8FACC6"/>
                </a:solidFill>
                <a:effectLst/>
                <a:uLnTx/>
                <a:uFillTx/>
                <a:latin typeface="Consolas"/>
                <a:cs typeface="Consolas"/>
              </a:rPr>
              <a:t>msg</a:t>
            </a:r>
            <a:r>
              <a:rPr kumimoji="0" lang="it-IT" sz="1600" b="1" i="0" u="none" strike="noStrike" kern="0" cap="none" spc="0" normalizeH="0" baseline="0" noProof="0" err="1">
                <a:ln>
                  <a:noFill/>
                </a:ln>
                <a:solidFill>
                  <a:srgbClr val="FFFFFF"/>
                </a:solidFill>
                <a:effectLst/>
                <a:uLnTx/>
                <a:uFillTx/>
                <a:latin typeface="Consolas"/>
                <a:cs typeface="Consolas"/>
              </a:rPr>
              <a:t>:"EMOTET</a:t>
            </a:r>
            <a:r>
              <a:rPr kumimoji="0" lang="it-IT" sz="1600" b="1" i="0" u="none" strike="noStrike" kern="0" cap="none" spc="-130" normalizeH="0" baseline="0" noProof="0">
                <a:ln>
                  <a:noFill/>
                </a:ln>
                <a:solidFill>
                  <a:srgbClr val="FFFFFF"/>
                </a:solidFill>
                <a:effectLst/>
                <a:uLnTx/>
                <a:uFillTx/>
                <a:latin typeface="Consolas"/>
                <a:cs typeface="Consolas"/>
              </a:rPr>
              <a:t> </a:t>
            </a:r>
            <a:r>
              <a:rPr kumimoji="0" lang="it-IT" sz="1600" b="1" i="0" u="none" strike="noStrike" kern="0" cap="none" spc="0" normalizeH="0" baseline="0" noProof="0" err="1">
                <a:ln>
                  <a:noFill/>
                </a:ln>
                <a:solidFill>
                  <a:srgbClr val="FFFFFF"/>
                </a:solidFill>
                <a:effectLst/>
                <a:uLnTx/>
                <a:uFillTx/>
                <a:latin typeface="Consolas"/>
                <a:cs typeface="Consolas"/>
              </a:rPr>
              <a:t>downloader</a:t>
            </a:r>
            <a:r>
              <a:rPr kumimoji="0" lang="it-IT" sz="1600" b="1" i="0" u="none" strike="noStrike" kern="0" cap="none" spc="-125" normalizeH="0" baseline="0" noProof="0">
                <a:ln>
                  <a:noFill/>
                </a:ln>
                <a:solidFill>
                  <a:srgbClr val="FFFFFF"/>
                </a:solidFill>
                <a:effectLst/>
                <a:uLnTx/>
                <a:uFillTx/>
                <a:latin typeface="Consolas"/>
                <a:cs typeface="Consolas"/>
              </a:rPr>
              <a:t> </a:t>
            </a:r>
            <a:r>
              <a:rPr kumimoji="0" lang="it-IT" sz="1600" b="1" i="0" u="none" strike="noStrike" kern="0" cap="none" spc="0" normalizeH="0" baseline="0" noProof="0" err="1">
                <a:ln>
                  <a:noFill/>
                </a:ln>
                <a:solidFill>
                  <a:srgbClr val="FFFFFF"/>
                </a:solidFill>
                <a:effectLst/>
                <a:uLnTx/>
                <a:uFillTx/>
                <a:latin typeface="Consolas"/>
                <a:cs typeface="Consolas"/>
              </a:rPr>
              <a:t>ww</a:t>
            </a:r>
            <a:r>
              <a:rPr kumimoji="0" lang="it-IT" sz="1600" b="1" i="0" u="none" strike="noStrike" kern="0" cap="none" spc="-125" normalizeH="0" baseline="0" noProof="0">
                <a:ln>
                  <a:noFill/>
                </a:ln>
                <a:solidFill>
                  <a:srgbClr val="FFFFFF"/>
                </a:solidFill>
                <a:effectLst/>
                <a:uLnTx/>
                <a:uFillTx/>
                <a:latin typeface="Consolas"/>
                <a:cs typeface="Consolas"/>
              </a:rPr>
              <a:t> </a:t>
            </a:r>
            <a:r>
              <a:rPr kumimoji="0" lang="it-IT" sz="1600" b="1" i="0" u="none" strike="noStrike" kern="0" cap="none" spc="0" normalizeH="0" baseline="0" noProof="0">
                <a:ln>
                  <a:noFill/>
                </a:ln>
                <a:solidFill>
                  <a:srgbClr val="FFFFFF"/>
                </a:solidFill>
                <a:effectLst/>
                <a:uLnTx/>
                <a:uFillTx/>
                <a:latin typeface="Consolas"/>
                <a:cs typeface="Consolas"/>
              </a:rPr>
              <a:t>(SERVER</a:t>
            </a:r>
            <a:r>
              <a:rPr kumimoji="0" lang="it-IT" sz="1600" b="1" i="0" u="none" strike="noStrike" kern="0" cap="none" spc="-130" normalizeH="0" baseline="0" noProof="0">
                <a:ln>
                  <a:noFill/>
                </a:ln>
                <a:solidFill>
                  <a:srgbClr val="FFFFFF"/>
                </a:solidFill>
                <a:effectLst/>
                <a:uLnTx/>
                <a:uFillTx/>
                <a:latin typeface="Consolas"/>
                <a:cs typeface="Consolas"/>
              </a:rPr>
              <a:t> </a:t>
            </a:r>
            <a:r>
              <a:rPr kumimoji="0" lang="it-IT" sz="1600" b="1" i="0" u="none" strike="noStrike" kern="0" cap="none" spc="-20" normalizeH="0" baseline="0" noProof="0">
                <a:ln>
                  <a:noFill/>
                </a:ln>
                <a:solidFill>
                  <a:srgbClr val="FFFFFF"/>
                </a:solidFill>
                <a:effectLst/>
                <a:uLnTx/>
                <a:uFillTx/>
                <a:latin typeface="Consolas"/>
                <a:cs typeface="Consolas"/>
              </a:rPr>
              <a:t>4)"; </a:t>
            </a:r>
          </a:p>
          <a:p>
            <a:pPr marL="1122680" marR="0" lvl="0" indent="0" defTabSz="914400" eaLnBrk="1" fontAlgn="auto" latinLnBrk="0" hangingPunct="1">
              <a:lnSpc>
                <a:spcPct val="120000"/>
              </a:lnSpc>
              <a:spcBef>
                <a:spcPts val="0"/>
              </a:spcBef>
              <a:spcAft>
                <a:spcPts val="0"/>
              </a:spcAft>
              <a:buClrTx/>
              <a:buSzTx/>
              <a:buFontTx/>
              <a:buNone/>
              <a:tabLst/>
              <a:defRPr/>
            </a:pPr>
            <a:r>
              <a:rPr kumimoji="0" lang="it-IT" sz="1600" b="1" i="0" u="none" strike="noStrike" kern="0" cap="none" spc="0" normalizeH="0" baseline="0" noProof="0" err="1">
                <a:ln>
                  <a:noFill/>
                </a:ln>
                <a:solidFill>
                  <a:srgbClr val="8FACC6"/>
                </a:solidFill>
                <a:effectLst/>
                <a:uLnTx/>
                <a:uFillTx/>
                <a:latin typeface="Consolas"/>
                <a:cs typeface="Consolas"/>
              </a:rPr>
              <a:t>content</a:t>
            </a:r>
            <a:r>
              <a:rPr kumimoji="0" lang="it-IT" sz="1600" b="1" i="0" u="none" strike="noStrike" kern="0" cap="none" spc="0" normalizeH="0" baseline="0" noProof="0">
                <a:ln>
                  <a:noFill/>
                </a:ln>
                <a:solidFill>
                  <a:srgbClr val="FFFFFF"/>
                </a:solidFill>
                <a:effectLst/>
                <a:uLnTx/>
                <a:uFillTx/>
                <a:latin typeface="Consolas"/>
                <a:cs typeface="Consolas"/>
              </a:rPr>
              <a:t>:"GET";</a:t>
            </a:r>
            <a:r>
              <a:rPr kumimoji="0" lang="it-IT" sz="1600" b="1" i="0" u="none" strike="noStrike" kern="0" cap="none" spc="-215" normalizeH="0" baseline="0" noProof="0">
                <a:ln>
                  <a:noFill/>
                </a:ln>
                <a:solidFill>
                  <a:srgbClr val="FFFFFF"/>
                </a:solidFill>
                <a:effectLst/>
                <a:uLnTx/>
                <a:uFillTx/>
                <a:latin typeface="Consolas"/>
                <a:cs typeface="Consolas"/>
              </a:rPr>
              <a:t> </a:t>
            </a:r>
            <a:r>
              <a:rPr kumimoji="0" lang="it-IT" sz="1600" b="1" i="0" u="none" strike="noStrike" kern="0" cap="none" spc="0" normalizeH="0" baseline="0" noProof="0" err="1">
                <a:ln>
                  <a:noFill/>
                </a:ln>
                <a:solidFill>
                  <a:srgbClr val="FFFFFF"/>
                </a:solidFill>
                <a:effectLst/>
                <a:uLnTx/>
                <a:uFillTx/>
                <a:latin typeface="Consolas"/>
                <a:cs typeface="Consolas"/>
              </a:rPr>
              <a:t>http_method</a:t>
            </a:r>
            <a:r>
              <a:rPr kumimoji="0" lang="it-IT" sz="1600" b="1" i="0" u="none" strike="noStrike" kern="0" cap="none" spc="0" normalizeH="0" baseline="0" noProof="0">
                <a:ln>
                  <a:noFill/>
                </a:ln>
                <a:solidFill>
                  <a:srgbClr val="FFFFFF"/>
                </a:solidFill>
                <a:effectLst/>
                <a:uLnTx/>
                <a:uFillTx/>
                <a:latin typeface="Consolas"/>
                <a:cs typeface="Consolas"/>
              </a:rPr>
              <a:t>;</a:t>
            </a:r>
            <a:r>
              <a:rPr kumimoji="0" lang="it-IT" sz="1600" b="1" i="0" u="none" strike="noStrike" kern="0" cap="none" spc="-210" normalizeH="0" baseline="0" noProof="0">
                <a:ln>
                  <a:noFill/>
                </a:ln>
                <a:solidFill>
                  <a:srgbClr val="FFFFFF"/>
                </a:solidFill>
                <a:effectLst/>
                <a:uLnTx/>
                <a:uFillTx/>
                <a:latin typeface="Consolas"/>
                <a:cs typeface="Consolas"/>
              </a:rPr>
              <a:t> </a:t>
            </a:r>
            <a:r>
              <a:rPr kumimoji="0" lang="it-IT" sz="1600" b="1" i="0" u="none" strike="noStrike" kern="0" cap="none" spc="0" normalizeH="0" baseline="0" noProof="0" err="1">
                <a:ln>
                  <a:noFill/>
                </a:ln>
                <a:solidFill>
                  <a:srgbClr val="8FACC6"/>
                </a:solidFill>
                <a:effectLst/>
                <a:uLnTx/>
                <a:uFillTx/>
                <a:latin typeface="Consolas"/>
                <a:cs typeface="Consolas"/>
              </a:rPr>
              <a:t>flow</a:t>
            </a:r>
            <a:r>
              <a:rPr kumimoji="0" lang="it-IT" sz="1600" b="1" i="0" u="none" strike="noStrike" kern="0" cap="none" spc="0" normalizeH="0" baseline="0" noProof="0" err="1">
                <a:ln>
                  <a:noFill/>
                </a:ln>
                <a:solidFill>
                  <a:srgbClr val="FFFFFF"/>
                </a:solidFill>
                <a:effectLst/>
                <a:uLnTx/>
                <a:uFillTx/>
                <a:latin typeface="Consolas"/>
                <a:cs typeface="Consolas"/>
              </a:rPr>
              <a:t>:to_server</a:t>
            </a:r>
            <a:r>
              <a:rPr kumimoji="0" lang="it-IT" sz="1600" b="1" i="0" u="none" strike="noStrike" kern="0" cap="none" spc="0" normalizeH="0" baseline="0" noProof="0">
                <a:ln>
                  <a:noFill/>
                </a:ln>
                <a:solidFill>
                  <a:srgbClr val="FFFFFF"/>
                </a:solidFill>
                <a:effectLst/>
                <a:uLnTx/>
                <a:uFillTx/>
                <a:latin typeface="Consolas"/>
                <a:cs typeface="Consolas"/>
              </a:rPr>
              <a:t>;</a:t>
            </a:r>
            <a:r>
              <a:rPr kumimoji="0" lang="it-IT" sz="1600" b="1" i="0" u="none" strike="noStrike" kern="0" cap="none" spc="-215" normalizeH="0" baseline="0" noProof="0">
                <a:ln>
                  <a:noFill/>
                </a:ln>
                <a:solidFill>
                  <a:srgbClr val="FFFFFF"/>
                </a:solidFill>
                <a:effectLst/>
                <a:uLnTx/>
                <a:uFillTx/>
                <a:latin typeface="Consolas"/>
                <a:cs typeface="Consolas"/>
              </a:rPr>
              <a:t> </a:t>
            </a:r>
            <a:r>
              <a:rPr kumimoji="0" lang="it-IT" sz="1600" b="1" i="0" u="none" strike="noStrike" kern="0" cap="none" spc="0" normalizeH="0" baseline="0" noProof="0">
                <a:ln>
                  <a:noFill/>
                </a:ln>
                <a:solidFill>
                  <a:srgbClr val="8FACC6"/>
                </a:solidFill>
                <a:effectLst/>
                <a:uLnTx/>
                <a:uFillTx/>
                <a:latin typeface="Consolas"/>
                <a:cs typeface="Consolas"/>
              </a:rPr>
              <a:t>sid</a:t>
            </a:r>
            <a:r>
              <a:rPr kumimoji="0" lang="it-IT" sz="1600" b="1" i="0" u="none" strike="noStrike" kern="0" cap="none" spc="0" normalizeH="0" baseline="0" noProof="0">
                <a:ln>
                  <a:noFill/>
                </a:ln>
                <a:solidFill>
                  <a:srgbClr val="FFFFFF"/>
                </a:solidFill>
                <a:effectLst/>
                <a:uLnTx/>
                <a:uFillTx/>
                <a:latin typeface="Consolas"/>
                <a:cs typeface="Consolas"/>
              </a:rPr>
              <a:t>:1000004;</a:t>
            </a:r>
            <a:r>
              <a:rPr kumimoji="0" lang="it-IT" sz="1600" b="1" i="0" u="none" strike="noStrike" kern="0" cap="none" spc="-204" normalizeH="0" baseline="0" noProof="0">
                <a:ln>
                  <a:noFill/>
                </a:ln>
                <a:solidFill>
                  <a:srgbClr val="FFFFFF"/>
                </a:solidFill>
                <a:effectLst/>
                <a:uLnTx/>
                <a:uFillTx/>
                <a:latin typeface="Consolas"/>
                <a:cs typeface="Consolas"/>
              </a:rPr>
              <a:t> </a:t>
            </a:r>
            <a:r>
              <a:rPr kumimoji="0" lang="it-IT" sz="1600" b="1" i="0" u="none" strike="noStrike" kern="0" cap="none" spc="-10" normalizeH="0" baseline="0" noProof="0">
                <a:ln>
                  <a:noFill/>
                </a:ln>
                <a:solidFill>
                  <a:srgbClr val="8FACC6"/>
                </a:solidFill>
                <a:effectLst/>
                <a:uLnTx/>
                <a:uFillTx/>
                <a:latin typeface="Consolas"/>
                <a:cs typeface="Consolas"/>
              </a:rPr>
              <a:t>rev</a:t>
            </a:r>
            <a:r>
              <a:rPr kumimoji="0" lang="it-IT" sz="1600" b="1" i="0" u="none" strike="noStrike" kern="0" cap="none" spc="-10" normalizeH="0" baseline="0" noProof="0">
                <a:ln>
                  <a:noFill/>
                </a:ln>
                <a:solidFill>
                  <a:srgbClr val="FFFFFF"/>
                </a:solidFill>
                <a:effectLst/>
                <a:uLnTx/>
                <a:uFillTx/>
                <a:latin typeface="Consolas"/>
                <a:cs typeface="Consolas"/>
              </a:rPr>
              <a:t>:1; </a:t>
            </a:r>
            <a:r>
              <a:rPr kumimoji="0" lang="it-IT" sz="1600" b="1" i="0" u="none" strike="noStrike" kern="0" cap="none" spc="0" normalizeH="0" baseline="0" noProof="0" err="1">
                <a:ln>
                  <a:noFill/>
                </a:ln>
                <a:solidFill>
                  <a:srgbClr val="8FACC6"/>
                </a:solidFill>
                <a:effectLst/>
                <a:uLnTx/>
                <a:uFillTx/>
                <a:latin typeface="Consolas"/>
                <a:cs typeface="Consolas"/>
              </a:rPr>
              <a:t>content</a:t>
            </a:r>
            <a:r>
              <a:rPr kumimoji="0" lang="it-IT" sz="1600" b="1" i="0" u="none" strike="noStrike" kern="0" cap="none" spc="0" normalizeH="0" baseline="0" noProof="0">
                <a:ln>
                  <a:noFill/>
                </a:ln>
                <a:solidFill>
                  <a:srgbClr val="FFFFFF"/>
                </a:solidFill>
                <a:effectLst/>
                <a:uLnTx/>
                <a:uFillTx/>
                <a:latin typeface="Consolas"/>
                <a:cs typeface="Consolas"/>
              </a:rPr>
              <a:t>:"GET</a:t>
            </a:r>
            <a:r>
              <a:rPr kumimoji="0" lang="it-IT" sz="1600" b="1" i="0" u="none" strike="noStrike" kern="0" cap="none" spc="-195" normalizeH="0" baseline="0" noProof="0">
                <a:ln>
                  <a:noFill/>
                </a:ln>
                <a:solidFill>
                  <a:srgbClr val="FFFFFF"/>
                </a:solidFill>
                <a:effectLst/>
                <a:uLnTx/>
                <a:uFillTx/>
                <a:latin typeface="Consolas"/>
                <a:cs typeface="Consolas"/>
              </a:rPr>
              <a:t> </a:t>
            </a:r>
            <a:r>
              <a:rPr kumimoji="0" lang="it-IT" sz="1600" b="1" i="0" u="none" strike="noStrike" kern="0" cap="none" spc="0" normalizeH="0" baseline="0" noProof="0">
                <a:ln>
                  <a:noFill/>
                </a:ln>
                <a:solidFill>
                  <a:srgbClr val="FFFFFF"/>
                </a:solidFill>
                <a:effectLst/>
                <a:uLnTx/>
                <a:uFillTx/>
                <a:latin typeface="Consolas"/>
                <a:cs typeface="Consolas"/>
              </a:rPr>
              <a:t>/</a:t>
            </a:r>
            <a:r>
              <a:rPr kumimoji="0" lang="it-IT" sz="1600" b="1" i="0" u="none" strike="noStrike" kern="0" cap="none" spc="0" normalizeH="0" baseline="0" noProof="0" err="1">
                <a:ln>
                  <a:noFill/>
                </a:ln>
                <a:solidFill>
                  <a:srgbClr val="FFFFFF"/>
                </a:solidFill>
                <a:effectLst/>
                <a:uLnTx/>
                <a:uFillTx/>
                <a:latin typeface="Consolas"/>
                <a:cs typeface="Consolas"/>
              </a:rPr>
              <a:t>css</a:t>
            </a:r>
            <a:r>
              <a:rPr kumimoji="0" lang="it-IT" sz="1600" b="1" i="0" u="none" strike="noStrike" kern="0" cap="none" spc="0" normalizeH="0" baseline="0" noProof="0">
                <a:ln>
                  <a:noFill/>
                </a:ln>
                <a:solidFill>
                  <a:srgbClr val="FFFFFF"/>
                </a:solidFill>
                <a:effectLst/>
                <a:uLnTx/>
                <a:uFillTx/>
                <a:latin typeface="Consolas"/>
                <a:cs typeface="Consolas"/>
              </a:rPr>
              <a:t>/</a:t>
            </a:r>
            <a:r>
              <a:rPr kumimoji="0" lang="it-IT" sz="1600" b="1" i="0" u="none" strike="noStrike" kern="0" cap="none" spc="0" normalizeH="0" baseline="0" noProof="0" err="1">
                <a:ln>
                  <a:noFill/>
                </a:ln>
                <a:solidFill>
                  <a:srgbClr val="FFFFFF"/>
                </a:solidFill>
                <a:effectLst/>
                <a:uLnTx/>
                <a:uFillTx/>
                <a:latin typeface="Consolas"/>
                <a:cs typeface="Consolas"/>
              </a:rPr>
              <a:t>GOOvqd</a:t>
            </a:r>
            <a:r>
              <a:rPr kumimoji="0" lang="it-IT" sz="1600" b="1" i="0" u="none" strike="noStrike" kern="0" cap="none" spc="0" normalizeH="0" baseline="0" noProof="0">
                <a:ln>
                  <a:noFill/>
                </a:ln>
                <a:solidFill>
                  <a:srgbClr val="FFFFFF"/>
                </a:solidFill>
                <a:effectLst/>
                <a:uLnTx/>
                <a:uFillTx/>
                <a:latin typeface="Consolas"/>
                <a:cs typeface="Consolas"/>
              </a:rPr>
              <a:t>/</a:t>
            </a:r>
            <a:r>
              <a:rPr kumimoji="0" lang="it-IT" sz="1600" b="1" i="0" u="none" strike="noStrike" kern="0" cap="none" spc="-195" normalizeH="0" baseline="0" noProof="0">
                <a:ln>
                  <a:noFill/>
                </a:ln>
                <a:solidFill>
                  <a:srgbClr val="FFFFFF"/>
                </a:solidFill>
                <a:effectLst/>
                <a:uLnTx/>
                <a:uFillTx/>
                <a:latin typeface="Consolas"/>
                <a:cs typeface="Consolas"/>
              </a:rPr>
              <a:t> </a:t>
            </a:r>
            <a:r>
              <a:rPr kumimoji="0" lang="it-IT" sz="1600" b="1" i="0" u="none" strike="noStrike" kern="0" cap="none" spc="-10" normalizeH="0" baseline="0" noProof="0">
                <a:ln>
                  <a:noFill/>
                </a:ln>
                <a:solidFill>
                  <a:srgbClr val="FFFFFF"/>
                </a:solidFill>
                <a:effectLst/>
                <a:uLnTx/>
                <a:uFillTx/>
                <a:latin typeface="Consolas"/>
                <a:cs typeface="Consolas"/>
              </a:rPr>
              <a:t>HTTP/1.1";</a:t>
            </a:r>
            <a:endParaRPr kumimoji="0" lang="it-IT" sz="1600" b="0" i="0" u="none" strike="noStrike" kern="0" cap="none" spc="0" normalizeH="0" baseline="0" noProof="0">
              <a:ln>
                <a:noFill/>
              </a:ln>
              <a:solidFill>
                <a:sysClr val="windowText" lastClr="000000"/>
              </a:solidFill>
              <a:effectLst/>
              <a:uLnTx/>
              <a:uFillTx/>
              <a:latin typeface="Consolas"/>
              <a:cs typeface="Consolas"/>
            </a:endParaRPr>
          </a:p>
          <a:p>
            <a:pPr marL="1122680" marR="0" lvl="0" indent="0" defTabSz="914400" eaLnBrk="1" fontAlgn="auto" latinLnBrk="0" hangingPunct="1">
              <a:lnSpc>
                <a:spcPct val="120000"/>
              </a:lnSpc>
              <a:spcBef>
                <a:spcPts val="0"/>
              </a:spcBef>
              <a:spcAft>
                <a:spcPts val="0"/>
              </a:spcAft>
              <a:buClrTx/>
              <a:buSzTx/>
              <a:buFontTx/>
              <a:buNone/>
              <a:tabLst/>
              <a:defRPr/>
            </a:pPr>
            <a:r>
              <a:rPr kumimoji="0" lang="it-IT" sz="1600" b="1" i="0" u="none" strike="noStrike" kern="0" cap="none" spc="0" normalizeH="0" baseline="0" noProof="0" err="1">
                <a:ln>
                  <a:noFill/>
                </a:ln>
                <a:solidFill>
                  <a:srgbClr val="8FACC6"/>
                </a:solidFill>
                <a:effectLst/>
                <a:uLnTx/>
                <a:uFillTx/>
                <a:latin typeface="Consolas"/>
                <a:cs typeface="Consolas"/>
              </a:rPr>
              <a:t>content</a:t>
            </a:r>
            <a:r>
              <a:rPr kumimoji="0" lang="it-IT" sz="1600" b="1" i="0" u="none" strike="noStrike" kern="0" cap="none" spc="0" normalizeH="0" baseline="0" noProof="0">
                <a:ln>
                  <a:noFill/>
                </a:ln>
                <a:solidFill>
                  <a:srgbClr val="FFFFFF"/>
                </a:solidFill>
                <a:effectLst/>
                <a:uLnTx/>
                <a:uFillTx/>
                <a:latin typeface="Consolas"/>
                <a:cs typeface="Consolas"/>
              </a:rPr>
              <a:t>:"|0d</a:t>
            </a:r>
            <a:r>
              <a:rPr kumimoji="0" lang="it-IT" sz="1600" b="1" i="0" u="none" strike="noStrike" kern="0" cap="none" spc="-165" normalizeH="0" baseline="0" noProof="0">
                <a:ln>
                  <a:noFill/>
                </a:ln>
                <a:solidFill>
                  <a:srgbClr val="FFFFFF"/>
                </a:solidFill>
                <a:effectLst/>
                <a:uLnTx/>
                <a:uFillTx/>
                <a:latin typeface="Consolas"/>
                <a:cs typeface="Consolas"/>
              </a:rPr>
              <a:t> </a:t>
            </a:r>
            <a:r>
              <a:rPr kumimoji="0" lang="it-IT" sz="1600" b="1" i="0" u="none" strike="noStrike" kern="0" cap="none" spc="0" normalizeH="0" baseline="0" noProof="0">
                <a:ln>
                  <a:noFill/>
                </a:ln>
                <a:solidFill>
                  <a:srgbClr val="FFFFFF"/>
                </a:solidFill>
                <a:effectLst/>
                <a:uLnTx/>
                <a:uFillTx/>
                <a:latin typeface="Consolas"/>
                <a:cs typeface="Consolas"/>
              </a:rPr>
              <a:t>0a|Host:</a:t>
            </a:r>
            <a:r>
              <a:rPr kumimoji="0" lang="it-IT" sz="1600" b="1" i="0" u="none" strike="noStrike" kern="0" cap="none" spc="-165" normalizeH="0" baseline="0" noProof="0">
                <a:ln>
                  <a:noFill/>
                </a:ln>
                <a:solidFill>
                  <a:srgbClr val="FFFFFF"/>
                </a:solidFill>
                <a:effectLst/>
                <a:uLnTx/>
                <a:uFillTx/>
                <a:latin typeface="Consolas"/>
                <a:cs typeface="Consolas"/>
              </a:rPr>
              <a:t> </a:t>
            </a:r>
            <a:r>
              <a:rPr kumimoji="0" lang="it-IT" sz="1600" b="1" i="0" u="none" strike="noStrike" kern="0" cap="none" spc="-10" normalizeH="0" baseline="0" noProof="0">
                <a:ln>
                  <a:noFill/>
                </a:ln>
                <a:solidFill>
                  <a:srgbClr val="FFFFFF"/>
                </a:solidFill>
                <a:effectLst/>
                <a:uLnTx/>
                <a:uFillTx/>
                <a:latin typeface="Consolas"/>
                <a:cs typeface="Consolas"/>
              </a:rPr>
              <a:t>tech.com";</a:t>
            </a:r>
            <a:endParaRPr kumimoji="0" lang="it-IT" sz="1600" b="0" i="0" u="none" strike="noStrike" kern="0" cap="none" spc="0" normalizeH="0" baseline="0" noProof="0">
              <a:ln>
                <a:noFill/>
              </a:ln>
              <a:solidFill>
                <a:sysClr val="windowText" lastClr="000000"/>
              </a:solidFill>
              <a:effectLst/>
              <a:uLnTx/>
              <a:uFillTx/>
              <a:latin typeface="Consolas"/>
              <a:cs typeface="Consolas"/>
            </a:endParaRPr>
          </a:p>
          <a:p>
            <a:pPr marL="0" marR="0" lvl="0" indent="0" defTabSz="914400" eaLnBrk="1" fontAlgn="auto" latinLnBrk="0" hangingPunct="1">
              <a:lnSpc>
                <a:spcPts val="3229"/>
              </a:lnSpc>
              <a:spcBef>
                <a:spcPts val="0"/>
              </a:spcBef>
              <a:spcAft>
                <a:spcPts val="0"/>
              </a:spcAft>
              <a:buClrTx/>
              <a:buSzTx/>
              <a:buFontTx/>
              <a:buNone/>
              <a:tabLst/>
              <a:defRPr/>
            </a:pPr>
            <a:r>
              <a:rPr kumimoji="0" lang="it-IT" sz="1600" b="1" i="0" u="none" strike="noStrike" kern="0" cap="none" spc="-50" normalizeH="0" baseline="0" noProof="0">
                <a:ln>
                  <a:noFill/>
                </a:ln>
                <a:solidFill>
                  <a:srgbClr val="FFFFFF"/>
                </a:solidFill>
                <a:effectLst/>
                <a:uLnTx/>
                <a:uFillTx/>
                <a:latin typeface="Consolas"/>
                <a:cs typeface="Consolas"/>
              </a:rPr>
              <a:t>)</a:t>
            </a:r>
            <a:endParaRPr kumimoji="0" lang="it-IT" sz="1600" b="0" i="0" u="none" strike="noStrike" kern="0" cap="none" spc="0" normalizeH="0" baseline="0" noProof="0">
              <a:ln>
                <a:noFill/>
              </a:ln>
              <a:solidFill>
                <a:sysClr val="windowText" lastClr="000000"/>
              </a:solidFill>
              <a:effectLst/>
              <a:uLnTx/>
              <a:uFillTx/>
              <a:latin typeface="Consolas"/>
              <a:cs typeface="Consolas"/>
            </a:endParaRPr>
          </a:p>
          <a:p>
            <a:pPr marL="0" marR="0" lvl="0" indent="0" defTabSz="914400" eaLnBrk="1" fontAlgn="auto" latinLnBrk="0" hangingPunct="1">
              <a:lnSpc>
                <a:spcPct val="100000"/>
              </a:lnSpc>
              <a:spcBef>
                <a:spcPts val="160"/>
              </a:spcBef>
              <a:spcAft>
                <a:spcPts val="0"/>
              </a:spcAft>
              <a:buClrTx/>
              <a:buSzTx/>
              <a:buFontTx/>
              <a:buNone/>
              <a:tabLst/>
              <a:defRPr/>
            </a:pPr>
            <a:endParaRPr kumimoji="0" lang="it-IT" sz="1600" b="0" i="0" u="none" strike="noStrike" kern="0" cap="none" spc="0" normalizeH="0" baseline="0" noProof="0">
              <a:ln>
                <a:noFill/>
              </a:ln>
              <a:solidFill>
                <a:sysClr val="windowText" lastClr="000000"/>
              </a:solidFill>
              <a:effectLst/>
              <a:uLnTx/>
              <a:uFillTx/>
              <a:latin typeface="Consolas"/>
              <a:cs typeface="Consolas"/>
            </a:endParaRPr>
          </a:p>
          <a:p>
            <a:pPr marL="0" marR="2987675" lvl="0" indent="0" defTabSz="914400" eaLnBrk="1" fontAlgn="auto" latinLnBrk="0" hangingPunct="1">
              <a:lnSpc>
                <a:spcPts val="3229"/>
              </a:lnSpc>
              <a:spcBef>
                <a:spcPts val="5"/>
              </a:spcBef>
              <a:spcAft>
                <a:spcPts val="0"/>
              </a:spcAft>
              <a:buClrTx/>
              <a:buSzTx/>
              <a:buFontTx/>
              <a:buNone/>
              <a:tabLst/>
              <a:defRPr/>
            </a:pPr>
            <a:r>
              <a:rPr kumimoji="0" lang="it-IT" sz="1600" b="1" i="0" u="none" strike="noStrike" kern="0" cap="none" spc="0" normalizeH="0" baseline="0" noProof="0">
                <a:ln>
                  <a:noFill/>
                </a:ln>
                <a:solidFill>
                  <a:srgbClr val="F15849"/>
                </a:solidFill>
                <a:effectLst/>
                <a:uLnTx/>
                <a:uFillTx/>
                <a:latin typeface="Consolas"/>
                <a:cs typeface="Consolas"/>
              </a:rPr>
              <a:t>alert</a:t>
            </a:r>
            <a:r>
              <a:rPr kumimoji="0" lang="it-IT" sz="1600" b="1" i="0" u="none" strike="noStrike" kern="0" cap="none" spc="-100" normalizeH="0" baseline="0" noProof="0">
                <a:ln>
                  <a:noFill/>
                </a:ln>
                <a:solidFill>
                  <a:srgbClr val="F15849"/>
                </a:solidFill>
                <a:effectLst/>
                <a:uLnTx/>
                <a:uFillTx/>
                <a:latin typeface="Consolas"/>
                <a:cs typeface="Consolas"/>
              </a:rPr>
              <a:t> </a:t>
            </a:r>
            <a:r>
              <a:rPr kumimoji="0" lang="it-IT" sz="1600" b="1" i="0" u="none" strike="noStrike" kern="0" cap="none" spc="0" normalizeH="0" baseline="0" noProof="0" err="1">
                <a:ln>
                  <a:noFill/>
                </a:ln>
                <a:solidFill>
                  <a:srgbClr val="F2CB04"/>
                </a:solidFill>
                <a:effectLst/>
                <a:uLnTx/>
                <a:uFillTx/>
                <a:latin typeface="Consolas"/>
                <a:cs typeface="Consolas"/>
              </a:rPr>
              <a:t>tcp</a:t>
            </a:r>
            <a:r>
              <a:rPr kumimoji="0" lang="it-IT" sz="1600" b="1" i="0" u="none" strike="noStrike" kern="0" cap="none" spc="-100" normalizeH="0" baseline="0" noProof="0">
                <a:ln>
                  <a:noFill/>
                </a:ln>
                <a:solidFill>
                  <a:srgbClr val="F2CB04"/>
                </a:solidFill>
                <a:effectLst/>
                <a:uLnTx/>
                <a:uFillTx/>
                <a:latin typeface="Consolas"/>
                <a:cs typeface="Consolas"/>
              </a:rPr>
              <a:t> </a:t>
            </a:r>
            <a:r>
              <a:rPr kumimoji="0" lang="it-IT" sz="1600" b="1" i="0" u="none" strike="noStrike" kern="0" cap="none" spc="0" normalizeH="0" baseline="0" noProof="0">
                <a:ln>
                  <a:noFill/>
                </a:ln>
                <a:solidFill>
                  <a:srgbClr val="A2A2A2"/>
                </a:solidFill>
                <a:effectLst/>
                <a:uLnTx/>
                <a:uFillTx/>
                <a:latin typeface="Consolas"/>
                <a:cs typeface="Consolas"/>
              </a:rPr>
              <a:t>$HOME_NET</a:t>
            </a:r>
            <a:r>
              <a:rPr kumimoji="0" lang="it-IT" sz="1600" b="1" i="0" u="none" strike="noStrike" kern="0" cap="none" spc="-100" normalizeH="0" baseline="0" noProof="0">
                <a:ln>
                  <a:noFill/>
                </a:ln>
                <a:solidFill>
                  <a:srgbClr val="A2A2A2"/>
                </a:solidFill>
                <a:effectLst/>
                <a:uLnTx/>
                <a:uFillTx/>
                <a:latin typeface="Consolas"/>
                <a:cs typeface="Consolas"/>
              </a:rPr>
              <a:t> </a:t>
            </a:r>
            <a:r>
              <a:rPr kumimoji="0" lang="it-IT" sz="1600" b="1" i="0" u="none" strike="noStrike" kern="0" cap="none" spc="0" normalizeH="0" baseline="0" noProof="0" err="1">
                <a:ln>
                  <a:noFill/>
                </a:ln>
                <a:solidFill>
                  <a:srgbClr val="A2A2A2"/>
                </a:solidFill>
                <a:effectLst/>
                <a:uLnTx/>
                <a:uFillTx/>
                <a:latin typeface="Consolas"/>
                <a:cs typeface="Consolas"/>
              </a:rPr>
              <a:t>any</a:t>
            </a:r>
            <a:r>
              <a:rPr kumimoji="0" lang="it-IT" sz="1600" b="1" i="0" u="none" strike="noStrike" kern="0" cap="none" spc="-100" normalizeH="0" baseline="0" noProof="0">
                <a:ln>
                  <a:noFill/>
                </a:ln>
                <a:solidFill>
                  <a:srgbClr val="A2A2A2"/>
                </a:solidFill>
                <a:effectLst/>
                <a:uLnTx/>
                <a:uFillTx/>
                <a:latin typeface="Consolas"/>
                <a:cs typeface="Consolas"/>
              </a:rPr>
              <a:t> </a:t>
            </a:r>
            <a:r>
              <a:rPr kumimoji="0" lang="it-IT" sz="1600" b="1" i="0" u="none" strike="noStrike" kern="0" cap="none" spc="-20" normalizeH="0" baseline="0" noProof="0">
                <a:ln>
                  <a:noFill/>
                </a:ln>
                <a:solidFill>
                  <a:srgbClr val="FFFFFF"/>
                </a:solidFill>
                <a:effectLst/>
                <a:uLnTx/>
                <a:uFillTx/>
                <a:latin typeface="Consolas"/>
                <a:cs typeface="Consolas"/>
              </a:rPr>
              <a:t>-</a:t>
            </a:r>
            <a:r>
              <a:rPr kumimoji="0" lang="it-IT" sz="1600" b="1" i="0" u="none" strike="noStrike" kern="0" cap="none" spc="0" normalizeH="0" baseline="0" noProof="0">
                <a:ln>
                  <a:noFill/>
                </a:ln>
                <a:solidFill>
                  <a:srgbClr val="FFFFFF"/>
                </a:solidFill>
                <a:effectLst/>
                <a:uLnTx/>
                <a:uFillTx/>
                <a:latin typeface="Consolas"/>
                <a:cs typeface="Consolas"/>
              </a:rPr>
              <a:t>&gt;</a:t>
            </a:r>
            <a:r>
              <a:rPr kumimoji="0" lang="it-IT" sz="1600" b="1" i="0" u="none" strike="noStrike" kern="0" cap="none" spc="-100" normalizeH="0" baseline="0" noProof="0">
                <a:ln>
                  <a:noFill/>
                </a:ln>
                <a:solidFill>
                  <a:srgbClr val="FFFFFF"/>
                </a:solidFill>
                <a:effectLst/>
                <a:uLnTx/>
                <a:uFillTx/>
                <a:latin typeface="Consolas"/>
                <a:cs typeface="Consolas"/>
              </a:rPr>
              <a:t> </a:t>
            </a:r>
            <a:r>
              <a:rPr kumimoji="0" lang="it-IT" sz="1600" b="1" i="0" u="none" strike="noStrike" kern="0" cap="none" spc="0" normalizeH="0" baseline="0" noProof="0">
                <a:ln>
                  <a:noFill/>
                </a:ln>
                <a:solidFill>
                  <a:srgbClr val="A2A2A2"/>
                </a:solidFill>
                <a:effectLst/>
                <a:uLnTx/>
                <a:uFillTx/>
                <a:latin typeface="Consolas"/>
                <a:cs typeface="Consolas"/>
              </a:rPr>
              <a:t>118.89.215.166</a:t>
            </a:r>
            <a:r>
              <a:rPr kumimoji="0" lang="it-IT" sz="1600" b="1" i="0" u="none" strike="noStrike" kern="0" cap="none" spc="-105" normalizeH="0" baseline="0" noProof="0">
                <a:ln>
                  <a:noFill/>
                </a:ln>
                <a:solidFill>
                  <a:srgbClr val="A2A2A2"/>
                </a:solidFill>
                <a:effectLst/>
                <a:uLnTx/>
                <a:uFillTx/>
                <a:latin typeface="Consolas"/>
                <a:cs typeface="Consolas"/>
              </a:rPr>
              <a:t> </a:t>
            </a:r>
            <a:r>
              <a:rPr kumimoji="0" lang="it-IT" sz="1600" b="1" i="0" u="none" strike="noStrike" kern="0" cap="none" spc="-20" normalizeH="0" baseline="0" noProof="0">
                <a:ln>
                  <a:noFill/>
                </a:ln>
                <a:solidFill>
                  <a:srgbClr val="A2A2A2"/>
                </a:solidFill>
                <a:effectLst/>
                <a:uLnTx/>
                <a:uFillTx/>
                <a:latin typeface="Consolas"/>
                <a:cs typeface="Consolas"/>
              </a:rPr>
              <a:t>$HTTP_PORTS </a:t>
            </a:r>
            <a:r>
              <a:rPr kumimoji="0" lang="it-IT" sz="1600" b="1" i="0" u="none" strike="noStrike" kern="0" cap="none" spc="-50" normalizeH="0" baseline="0" noProof="0">
                <a:ln>
                  <a:noFill/>
                </a:ln>
                <a:solidFill>
                  <a:srgbClr val="FFFFFF"/>
                </a:solidFill>
                <a:effectLst/>
                <a:uLnTx/>
                <a:uFillTx/>
                <a:latin typeface="Consolas"/>
                <a:cs typeface="Consolas"/>
              </a:rPr>
              <a:t>(</a:t>
            </a:r>
            <a:endParaRPr kumimoji="0" lang="it-IT" sz="1600" b="0" i="0" u="none" strike="noStrike" kern="0" cap="none" spc="0" normalizeH="0" baseline="0" noProof="0">
              <a:ln>
                <a:noFill/>
              </a:ln>
              <a:solidFill>
                <a:sysClr val="windowText" lastClr="000000"/>
              </a:solidFill>
              <a:effectLst/>
              <a:uLnTx/>
              <a:uFillTx/>
              <a:latin typeface="Consolas"/>
              <a:cs typeface="Consolas"/>
            </a:endParaRPr>
          </a:p>
          <a:p>
            <a:pPr marL="1122680" marR="0" lvl="0" indent="0" defTabSz="914400" eaLnBrk="1" fontAlgn="auto" latinLnBrk="0" hangingPunct="1">
              <a:lnSpc>
                <a:spcPct val="120000"/>
              </a:lnSpc>
              <a:spcBef>
                <a:spcPts val="0"/>
              </a:spcBef>
              <a:spcAft>
                <a:spcPts val="0"/>
              </a:spcAft>
              <a:buClrTx/>
              <a:buSzTx/>
              <a:buFontTx/>
              <a:buNone/>
              <a:tabLst/>
              <a:defRPr/>
            </a:pPr>
            <a:r>
              <a:rPr kumimoji="0" lang="it-IT" sz="1600" b="1" i="0" u="none" strike="noStrike" kern="0" cap="none" spc="0" normalizeH="0" baseline="0" noProof="0" err="1">
                <a:ln>
                  <a:noFill/>
                </a:ln>
                <a:solidFill>
                  <a:srgbClr val="8FACC6"/>
                </a:solidFill>
                <a:effectLst/>
                <a:uLnTx/>
                <a:uFillTx/>
                <a:latin typeface="Consolas"/>
                <a:cs typeface="Consolas"/>
              </a:rPr>
              <a:t>msg</a:t>
            </a:r>
            <a:r>
              <a:rPr kumimoji="0" lang="it-IT" sz="1600" b="1" i="0" u="none" strike="noStrike" kern="0" cap="none" spc="0" normalizeH="0" baseline="0" noProof="0" err="1">
                <a:ln>
                  <a:noFill/>
                </a:ln>
                <a:solidFill>
                  <a:srgbClr val="FFFFFF"/>
                </a:solidFill>
                <a:effectLst/>
                <a:uLnTx/>
                <a:uFillTx/>
                <a:latin typeface="Consolas"/>
                <a:cs typeface="Consolas"/>
              </a:rPr>
              <a:t>:"EMOTET</a:t>
            </a:r>
            <a:r>
              <a:rPr kumimoji="0" lang="it-IT" sz="1600" b="1" i="0" u="none" strike="noStrike" kern="0" cap="none" spc="-130" normalizeH="0" baseline="0" noProof="0">
                <a:ln>
                  <a:noFill/>
                </a:ln>
                <a:solidFill>
                  <a:srgbClr val="FFFFFF"/>
                </a:solidFill>
                <a:effectLst/>
                <a:uLnTx/>
                <a:uFillTx/>
                <a:latin typeface="Consolas"/>
                <a:cs typeface="Consolas"/>
              </a:rPr>
              <a:t> </a:t>
            </a:r>
            <a:r>
              <a:rPr kumimoji="0" lang="it-IT" sz="1600" b="1" i="0" u="none" strike="noStrike" kern="0" cap="none" spc="0" normalizeH="0" baseline="0" noProof="0" err="1">
                <a:ln>
                  <a:noFill/>
                </a:ln>
                <a:solidFill>
                  <a:srgbClr val="FFFFFF"/>
                </a:solidFill>
                <a:effectLst/>
                <a:uLnTx/>
                <a:uFillTx/>
                <a:latin typeface="Consolas"/>
                <a:cs typeface="Consolas"/>
              </a:rPr>
              <a:t>downloader</a:t>
            </a:r>
            <a:r>
              <a:rPr kumimoji="0" lang="it-IT" sz="1600" b="1" i="0" u="none" strike="noStrike" kern="0" cap="none" spc="-125" normalizeH="0" baseline="0" noProof="0">
                <a:ln>
                  <a:noFill/>
                </a:ln>
                <a:solidFill>
                  <a:srgbClr val="FFFFFF"/>
                </a:solidFill>
                <a:effectLst/>
                <a:uLnTx/>
                <a:uFillTx/>
                <a:latin typeface="Consolas"/>
                <a:cs typeface="Consolas"/>
              </a:rPr>
              <a:t> </a:t>
            </a:r>
            <a:r>
              <a:rPr kumimoji="0" lang="it-IT" sz="1600" b="1" i="0" u="none" strike="noStrike" kern="0" cap="none" spc="0" normalizeH="0" baseline="0" noProof="0" err="1">
                <a:ln>
                  <a:noFill/>
                </a:ln>
                <a:solidFill>
                  <a:srgbClr val="FFFFFF"/>
                </a:solidFill>
                <a:effectLst/>
                <a:uLnTx/>
                <a:uFillTx/>
                <a:latin typeface="Consolas"/>
                <a:cs typeface="Consolas"/>
              </a:rPr>
              <a:t>ww</a:t>
            </a:r>
            <a:r>
              <a:rPr kumimoji="0" lang="it-IT" sz="1600" b="1" i="0" u="none" strike="noStrike" kern="0" cap="none" spc="-125" normalizeH="0" baseline="0" noProof="0">
                <a:ln>
                  <a:noFill/>
                </a:ln>
                <a:solidFill>
                  <a:srgbClr val="FFFFFF"/>
                </a:solidFill>
                <a:effectLst/>
                <a:uLnTx/>
                <a:uFillTx/>
                <a:latin typeface="Consolas"/>
                <a:cs typeface="Consolas"/>
              </a:rPr>
              <a:t> </a:t>
            </a:r>
            <a:r>
              <a:rPr kumimoji="0" lang="it-IT" sz="1600" b="1" i="0" u="none" strike="noStrike" kern="0" cap="none" spc="0" normalizeH="0" baseline="0" noProof="0">
                <a:ln>
                  <a:noFill/>
                </a:ln>
                <a:solidFill>
                  <a:srgbClr val="FFFFFF"/>
                </a:solidFill>
                <a:effectLst/>
                <a:uLnTx/>
                <a:uFillTx/>
                <a:latin typeface="Consolas"/>
                <a:cs typeface="Consolas"/>
              </a:rPr>
              <a:t>(SERVER</a:t>
            </a:r>
            <a:r>
              <a:rPr kumimoji="0" lang="it-IT" sz="1600" b="1" i="0" u="none" strike="noStrike" kern="0" cap="none" spc="-130" normalizeH="0" baseline="0" noProof="0">
                <a:ln>
                  <a:noFill/>
                </a:ln>
                <a:solidFill>
                  <a:srgbClr val="FFFFFF"/>
                </a:solidFill>
                <a:effectLst/>
                <a:uLnTx/>
                <a:uFillTx/>
                <a:latin typeface="Consolas"/>
                <a:cs typeface="Consolas"/>
              </a:rPr>
              <a:t> </a:t>
            </a:r>
            <a:r>
              <a:rPr kumimoji="0" lang="it-IT" sz="1600" b="1" i="0" u="none" strike="noStrike" kern="0" cap="none" spc="-20" normalizeH="0" baseline="0" noProof="0">
                <a:ln>
                  <a:noFill/>
                </a:ln>
                <a:solidFill>
                  <a:srgbClr val="FFFFFF"/>
                </a:solidFill>
                <a:effectLst/>
                <a:uLnTx/>
                <a:uFillTx/>
                <a:latin typeface="Consolas"/>
                <a:cs typeface="Consolas"/>
              </a:rPr>
              <a:t>5)";</a:t>
            </a:r>
            <a:endParaRPr kumimoji="0" lang="it-IT" sz="1600" b="0" i="0" u="none" strike="noStrike" kern="0" cap="none" spc="0" normalizeH="0" baseline="0" noProof="0">
              <a:ln>
                <a:noFill/>
              </a:ln>
              <a:solidFill>
                <a:sysClr val="windowText" lastClr="000000"/>
              </a:solidFill>
              <a:effectLst/>
              <a:uLnTx/>
              <a:uFillTx/>
              <a:latin typeface="Consolas"/>
              <a:cs typeface="Consolas"/>
            </a:endParaRPr>
          </a:p>
          <a:p>
            <a:pPr marL="1122680" marR="0" lvl="0" indent="0" defTabSz="914400" eaLnBrk="1" fontAlgn="auto" latinLnBrk="0" hangingPunct="1">
              <a:lnSpc>
                <a:spcPct val="120000"/>
              </a:lnSpc>
              <a:spcBef>
                <a:spcPts val="105"/>
              </a:spcBef>
              <a:spcAft>
                <a:spcPts val="0"/>
              </a:spcAft>
              <a:buClrTx/>
              <a:buSzTx/>
              <a:buFontTx/>
              <a:buNone/>
              <a:tabLst/>
              <a:defRPr/>
            </a:pPr>
            <a:r>
              <a:rPr kumimoji="0" lang="it-IT" sz="1600" b="1" i="0" u="none" strike="noStrike" kern="0" cap="none" spc="0" normalizeH="0" baseline="0" noProof="0" err="1">
                <a:ln>
                  <a:noFill/>
                </a:ln>
                <a:solidFill>
                  <a:srgbClr val="8FACC6"/>
                </a:solidFill>
                <a:effectLst/>
                <a:uLnTx/>
                <a:uFillTx/>
                <a:latin typeface="Consolas"/>
                <a:cs typeface="Consolas"/>
              </a:rPr>
              <a:t>content</a:t>
            </a:r>
            <a:r>
              <a:rPr kumimoji="0" lang="it-IT" sz="1600" b="1" i="0" u="none" strike="noStrike" kern="0" cap="none" spc="0" normalizeH="0" baseline="0" noProof="0">
                <a:ln>
                  <a:noFill/>
                </a:ln>
                <a:solidFill>
                  <a:srgbClr val="FFFFFF"/>
                </a:solidFill>
                <a:effectLst/>
                <a:uLnTx/>
                <a:uFillTx/>
                <a:latin typeface="Consolas"/>
                <a:cs typeface="Consolas"/>
              </a:rPr>
              <a:t>:"GET";</a:t>
            </a:r>
            <a:r>
              <a:rPr kumimoji="0" lang="it-IT" sz="1600" b="1" i="0" u="none" strike="noStrike" kern="0" cap="none" spc="-215" normalizeH="0" baseline="0" noProof="0">
                <a:ln>
                  <a:noFill/>
                </a:ln>
                <a:solidFill>
                  <a:srgbClr val="FFFFFF"/>
                </a:solidFill>
                <a:effectLst/>
                <a:uLnTx/>
                <a:uFillTx/>
                <a:latin typeface="Consolas"/>
                <a:cs typeface="Consolas"/>
              </a:rPr>
              <a:t> </a:t>
            </a:r>
            <a:r>
              <a:rPr kumimoji="0" lang="it-IT" sz="1600" b="1" i="0" u="none" strike="noStrike" kern="0" cap="none" spc="0" normalizeH="0" baseline="0" noProof="0" err="1">
                <a:ln>
                  <a:noFill/>
                </a:ln>
                <a:solidFill>
                  <a:srgbClr val="FFFFFF"/>
                </a:solidFill>
                <a:effectLst/>
                <a:uLnTx/>
                <a:uFillTx/>
                <a:latin typeface="Consolas"/>
                <a:cs typeface="Consolas"/>
              </a:rPr>
              <a:t>http_method</a:t>
            </a:r>
            <a:r>
              <a:rPr kumimoji="0" lang="it-IT" sz="1600" b="1" i="0" u="none" strike="noStrike" kern="0" cap="none" spc="0" normalizeH="0" baseline="0" noProof="0">
                <a:ln>
                  <a:noFill/>
                </a:ln>
                <a:solidFill>
                  <a:srgbClr val="FFFFFF"/>
                </a:solidFill>
                <a:effectLst/>
                <a:uLnTx/>
                <a:uFillTx/>
                <a:latin typeface="Consolas"/>
                <a:cs typeface="Consolas"/>
              </a:rPr>
              <a:t>;</a:t>
            </a:r>
            <a:r>
              <a:rPr kumimoji="0" lang="it-IT" sz="1600" b="1" i="0" u="none" strike="noStrike" kern="0" cap="none" spc="-210" normalizeH="0" baseline="0" noProof="0">
                <a:ln>
                  <a:noFill/>
                </a:ln>
                <a:solidFill>
                  <a:srgbClr val="FFFFFF"/>
                </a:solidFill>
                <a:effectLst/>
                <a:uLnTx/>
                <a:uFillTx/>
                <a:latin typeface="Consolas"/>
                <a:cs typeface="Consolas"/>
              </a:rPr>
              <a:t> </a:t>
            </a:r>
            <a:r>
              <a:rPr kumimoji="0" lang="it-IT" sz="1600" b="1" i="0" u="none" strike="noStrike" kern="0" cap="none" spc="0" normalizeH="0" baseline="0" noProof="0" err="1">
                <a:ln>
                  <a:noFill/>
                </a:ln>
                <a:solidFill>
                  <a:srgbClr val="8FACC6"/>
                </a:solidFill>
                <a:effectLst/>
                <a:uLnTx/>
                <a:uFillTx/>
                <a:latin typeface="Consolas"/>
                <a:cs typeface="Consolas"/>
              </a:rPr>
              <a:t>flow</a:t>
            </a:r>
            <a:r>
              <a:rPr kumimoji="0" lang="it-IT" sz="1600" b="1" i="0" u="none" strike="noStrike" kern="0" cap="none" spc="0" normalizeH="0" baseline="0" noProof="0" err="1">
                <a:ln>
                  <a:noFill/>
                </a:ln>
                <a:solidFill>
                  <a:srgbClr val="FFFFFF"/>
                </a:solidFill>
                <a:effectLst/>
                <a:uLnTx/>
                <a:uFillTx/>
                <a:latin typeface="Consolas"/>
                <a:cs typeface="Consolas"/>
              </a:rPr>
              <a:t>:to_server</a:t>
            </a:r>
            <a:r>
              <a:rPr kumimoji="0" lang="it-IT" sz="1600" b="1" i="0" u="none" strike="noStrike" kern="0" cap="none" spc="0" normalizeH="0" baseline="0" noProof="0">
                <a:ln>
                  <a:noFill/>
                </a:ln>
                <a:solidFill>
                  <a:srgbClr val="FFFFFF"/>
                </a:solidFill>
                <a:effectLst/>
                <a:uLnTx/>
                <a:uFillTx/>
                <a:latin typeface="Consolas"/>
                <a:cs typeface="Consolas"/>
              </a:rPr>
              <a:t>;</a:t>
            </a:r>
            <a:r>
              <a:rPr kumimoji="0" lang="it-IT" sz="1600" b="1" i="0" u="none" strike="noStrike" kern="0" cap="none" spc="-215" normalizeH="0" baseline="0" noProof="0">
                <a:ln>
                  <a:noFill/>
                </a:ln>
                <a:solidFill>
                  <a:srgbClr val="FFFFFF"/>
                </a:solidFill>
                <a:effectLst/>
                <a:uLnTx/>
                <a:uFillTx/>
                <a:latin typeface="Consolas"/>
                <a:cs typeface="Consolas"/>
              </a:rPr>
              <a:t> </a:t>
            </a:r>
            <a:r>
              <a:rPr kumimoji="0" lang="it-IT" sz="1600" b="1" i="0" u="none" strike="noStrike" kern="0" cap="none" spc="0" normalizeH="0" baseline="0" noProof="0">
                <a:ln>
                  <a:noFill/>
                </a:ln>
                <a:solidFill>
                  <a:srgbClr val="8FACC6"/>
                </a:solidFill>
                <a:effectLst/>
                <a:uLnTx/>
                <a:uFillTx/>
                <a:latin typeface="Consolas"/>
                <a:cs typeface="Consolas"/>
              </a:rPr>
              <a:t>sid</a:t>
            </a:r>
            <a:r>
              <a:rPr kumimoji="0" lang="it-IT" sz="1600" b="1" i="0" u="none" strike="noStrike" kern="0" cap="none" spc="0" normalizeH="0" baseline="0" noProof="0">
                <a:ln>
                  <a:noFill/>
                </a:ln>
                <a:solidFill>
                  <a:srgbClr val="FFFFFF"/>
                </a:solidFill>
                <a:effectLst/>
                <a:uLnTx/>
                <a:uFillTx/>
                <a:latin typeface="Consolas"/>
                <a:cs typeface="Consolas"/>
              </a:rPr>
              <a:t>:1000005;</a:t>
            </a:r>
            <a:r>
              <a:rPr kumimoji="0" lang="it-IT" sz="1600" b="1" i="0" u="none" strike="noStrike" kern="0" cap="none" spc="-204" normalizeH="0" baseline="0" noProof="0">
                <a:ln>
                  <a:noFill/>
                </a:ln>
                <a:solidFill>
                  <a:srgbClr val="FFFFFF"/>
                </a:solidFill>
                <a:effectLst/>
                <a:uLnTx/>
                <a:uFillTx/>
                <a:latin typeface="Consolas"/>
                <a:cs typeface="Consolas"/>
              </a:rPr>
              <a:t> </a:t>
            </a:r>
            <a:r>
              <a:rPr kumimoji="0" lang="it-IT" sz="1600" b="1" i="0" u="none" strike="noStrike" kern="0" cap="none" spc="-10" normalizeH="0" baseline="0" noProof="0">
                <a:ln>
                  <a:noFill/>
                </a:ln>
                <a:solidFill>
                  <a:srgbClr val="8FACC6"/>
                </a:solidFill>
                <a:effectLst/>
                <a:uLnTx/>
                <a:uFillTx/>
                <a:latin typeface="Consolas"/>
                <a:cs typeface="Consolas"/>
              </a:rPr>
              <a:t>rev</a:t>
            </a:r>
            <a:r>
              <a:rPr kumimoji="0" lang="it-IT" sz="1600" b="1" i="0" u="none" strike="noStrike" kern="0" cap="none" spc="-10" normalizeH="0" baseline="0" noProof="0">
                <a:ln>
                  <a:noFill/>
                </a:ln>
                <a:solidFill>
                  <a:srgbClr val="FFFFFF"/>
                </a:solidFill>
                <a:effectLst/>
                <a:uLnTx/>
                <a:uFillTx/>
                <a:latin typeface="Consolas"/>
                <a:cs typeface="Consolas"/>
              </a:rPr>
              <a:t>:1; </a:t>
            </a:r>
            <a:r>
              <a:rPr kumimoji="0" lang="it-IT" sz="1600" b="1" i="0" u="none" strike="noStrike" kern="0" cap="none" spc="0" normalizeH="0" baseline="0" noProof="0" err="1">
                <a:ln>
                  <a:noFill/>
                </a:ln>
                <a:solidFill>
                  <a:srgbClr val="8FACC6"/>
                </a:solidFill>
                <a:effectLst/>
                <a:uLnTx/>
                <a:uFillTx/>
                <a:latin typeface="Consolas"/>
                <a:cs typeface="Consolas"/>
              </a:rPr>
              <a:t>content</a:t>
            </a:r>
            <a:r>
              <a:rPr kumimoji="0" lang="it-IT" sz="1600" b="1" i="0" u="none" strike="noStrike" kern="0" cap="none" spc="0" normalizeH="0" baseline="0" noProof="0">
                <a:ln>
                  <a:noFill/>
                </a:ln>
                <a:solidFill>
                  <a:srgbClr val="FFFFFF"/>
                </a:solidFill>
                <a:effectLst/>
                <a:uLnTx/>
                <a:uFillTx/>
                <a:latin typeface="Consolas"/>
                <a:cs typeface="Consolas"/>
              </a:rPr>
              <a:t>:"GET</a:t>
            </a:r>
            <a:r>
              <a:rPr kumimoji="0" lang="it-IT" sz="1600" b="1" i="0" u="none" strike="noStrike" kern="0" cap="none" spc="-185" normalizeH="0" baseline="0" noProof="0">
                <a:ln>
                  <a:noFill/>
                </a:ln>
                <a:solidFill>
                  <a:srgbClr val="FFFFFF"/>
                </a:solidFill>
                <a:effectLst/>
                <a:uLnTx/>
                <a:uFillTx/>
                <a:latin typeface="Consolas"/>
                <a:cs typeface="Consolas"/>
              </a:rPr>
              <a:t> </a:t>
            </a:r>
            <a:r>
              <a:rPr kumimoji="0" lang="it-IT" sz="1600" b="1" i="0" u="none" strike="noStrike" kern="0" cap="none" spc="-20" normalizeH="0" baseline="0" noProof="0">
                <a:ln>
                  <a:noFill/>
                </a:ln>
                <a:solidFill>
                  <a:srgbClr val="FFFFFF"/>
                </a:solidFill>
                <a:effectLst/>
                <a:uLnTx/>
                <a:uFillTx/>
                <a:latin typeface="Consolas"/>
                <a:cs typeface="Consolas"/>
              </a:rPr>
              <a:t>/</a:t>
            </a:r>
            <a:r>
              <a:rPr kumimoji="0" lang="it-IT" sz="1600" b="1" i="0" u="none" strike="noStrike" kern="0" cap="none" spc="-20" normalizeH="0" baseline="0" noProof="0" err="1">
                <a:ln>
                  <a:noFill/>
                </a:ln>
                <a:solidFill>
                  <a:srgbClr val="FFFFFF"/>
                </a:solidFill>
                <a:effectLst/>
                <a:uLnTx/>
                <a:uFillTx/>
                <a:latin typeface="Consolas"/>
                <a:cs typeface="Consolas"/>
              </a:rPr>
              <a:t>wp-</a:t>
            </a:r>
            <a:r>
              <a:rPr kumimoji="0" lang="it-IT" sz="1600" b="1" i="0" u="none" strike="noStrike" kern="0" cap="none" spc="0" normalizeH="0" baseline="0" noProof="0" err="1">
                <a:ln>
                  <a:noFill/>
                </a:ln>
                <a:solidFill>
                  <a:srgbClr val="FFFFFF"/>
                </a:solidFill>
                <a:effectLst/>
                <a:uLnTx/>
                <a:uFillTx/>
                <a:latin typeface="Consolas"/>
                <a:cs typeface="Consolas"/>
              </a:rPr>
              <a:t>includes</a:t>
            </a:r>
            <a:r>
              <a:rPr kumimoji="0" lang="it-IT" sz="1600" b="1" i="0" u="none" strike="noStrike" kern="0" cap="none" spc="0" normalizeH="0" baseline="0" noProof="0">
                <a:ln>
                  <a:noFill/>
                </a:ln>
                <a:solidFill>
                  <a:srgbClr val="FFFFFF"/>
                </a:solidFill>
                <a:effectLst/>
                <a:uLnTx/>
                <a:uFillTx/>
                <a:latin typeface="Consolas"/>
                <a:cs typeface="Consolas"/>
              </a:rPr>
              <a:t>/l5/</a:t>
            </a:r>
            <a:r>
              <a:rPr kumimoji="0" lang="it-IT" sz="1600" b="1" i="0" u="none" strike="noStrike" kern="0" cap="none" spc="-185" normalizeH="0" baseline="0" noProof="0">
                <a:ln>
                  <a:noFill/>
                </a:ln>
                <a:solidFill>
                  <a:srgbClr val="FFFFFF"/>
                </a:solidFill>
                <a:effectLst/>
                <a:uLnTx/>
                <a:uFillTx/>
                <a:latin typeface="Consolas"/>
                <a:cs typeface="Consolas"/>
              </a:rPr>
              <a:t> </a:t>
            </a:r>
            <a:r>
              <a:rPr kumimoji="0" lang="it-IT" sz="1600" b="1" i="0" u="none" strike="noStrike" kern="0" cap="none" spc="-10" normalizeH="0" baseline="0" noProof="0">
                <a:ln>
                  <a:noFill/>
                </a:ln>
                <a:solidFill>
                  <a:srgbClr val="FFFFFF"/>
                </a:solidFill>
                <a:effectLst/>
                <a:uLnTx/>
                <a:uFillTx/>
                <a:latin typeface="Consolas"/>
                <a:cs typeface="Consolas"/>
              </a:rPr>
              <a:t>HTTP/1.1";</a:t>
            </a:r>
          </a:p>
          <a:p>
            <a:pPr marL="1122680" marR="0" lvl="0" indent="0" defTabSz="914400" eaLnBrk="1" fontAlgn="auto" latinLnBrk="0" hangingPunct="1">
              <a:lnSpc>
                <a:spcPct val="120000"/>
              </a:lnSpc>
              <a:spcBef>
                <a:spcPts val="105"/>
              </a:spcBef>
              <a:spcAft>
                <a:spcPts val="0"/>
              </a:spcAft>
              <a:buClrTx/>
              <a:buSzTx/>
              <a:buFontTx/>
              <a:buNone/>
              <a:tabLst/>
              <a:defRPr/>
            </a:pPr>
            <a:r>
              <a:rPr kumimoji="0" lang="it-IT" sz="1600" b="1" i="0" u="none" strike="noStrike" kern="0" cap="none" spc="0" normalizeH="0" baseline="0" noProof="0" err="1">
                <a:ln>
                  <a:noFill/>
                </a:ln>
                <a:solidFill>
                  <a:srgbClr val="8FACC6"/>
                </a:solidFill>
                <a:effectLst/>
                <a:uLnTx/>
                <a:uFillTx/>
                <a:latin typeface="Consolas"/>
                <a:cs typeface="Consolas"/>
              </a:rPr>
              <a:t>content</a:t>
            </a:r>
            <a:r>
              <a:rPr lang="it-IT" sz="1600" b="1" kern="0">
                <a:solidFill>
                  <a:srgbClr val="8FACC6"/>
                </a:solidFill>
                <a:latin typeface="Consolas"/>
                <a:cs typeface="Consolas"/>
              </a:rPr>
              <a:t> </a:t>
            </a:r>
            <a:r>
              <a:rPr kumimoji="0" lang="it-IT" sz="1600" b="1" i="0" u="none" strike="noStrike" kern="0" cap="none" spc="0" normalizeH="0" baseline="0" noProof="0">
                <a:ln>
                  <a:noFill/>
                </a:ln>
                <a:solidFill>
                  <a:srgbClr val="FFFFFF"/>
                </a:solidFill>
                <a:effectLst/>
                <a:uLnTx/>
                <a:uFillTx/>
                <a:latin typeface="Consolas"/>
                <a:cs typeface="Consolas"/>
              </a:rPr>
              <a:t>:"|0d</a:t>
            </a:r>
            <a:r>
              <a:rPr kumimoji="0" lang="it-IT" sz="1600" b="1" i="0" u="none" strike="noStrike" kern="0" cap="none" spc="-165" normalizeH="0" baseline="0" noProof="0">
                <a:ln>
                  <a:noFill/>
                </a:ln>
                <a:solidFill>
                  <a:srgbClr val="FFFFFF"/>
                </a:solidFill>
                <a:effectLst/>
                <a:uLnTx/>
                <a:uFillTx/>
                <a:latin typeface="Consolas"/>
                <a:cs typeface="Consolas"/>
              </a:rPr>
              <a:t> </a:t>
            </a:r>
            <a:r>
              <a:rPr kumimoji="0" lang="it-IT" sz="1600" b="1" i="0" u="none" strike="noStrike" kern="0" cap="none" spc="0" normalizeH="0" baseline="0" noProof="0">
                <a:ln>
                  <a:noFill/>
                </a:ln>
                <a:solidFill>
                  <a:srgbClr val="FFFFFF"/>
                </a:solidFill>
                <a:effectLst/>
                <a:uLnTx/>
                <a:uFillTx/>
                <a:latin typeface="Consolas"/>
                <a:cs typeface="Consolas"/>
              </a:rPr>
              <a:t>0a|Host:</a:t>
            </a:r>
            <a:r>
              <a:rPr kumimoji="0" lang="it-IT" sz="1600" b="1" i="0" u="none" strike="noStrike" kern="0" cap="none" spc="-165" normalizeH="0" baseline="0" noProof="0">
                <a:ln>
                  <a:noFill/>
                </a:ln>
                <a:solidFill>
                  <a:srgbClr val="FFFFFF"/>
                </a:solidFill>
                <a:effectLst/>
                <a:uLnTx/>
                <a:uFillTx/>
                <a:latin typeface="Consolas"/>
                <a:cs typeface="Consolas"/>
              </a:rPr>
              <a:t> </a:t>
            </a:r>
            <a:r>
              <a:rPr kumimoji="0" lang="it-IT" sz="1600" b="1" i="0" u="none" strike="noStrike" kern="0" cap="none" spc="-10" normalizeH="0" baseline="0" noProof="0">
                <a:ln>
                  <a:noFill/>
                </a:ln>
                <a:solidFill>
                  <a:srgbClr val="FFFFFF"/>
                </a:solidFill>
                <a:effectLst/>
                <a:uLnTx/>
                <a:uFillTx/>
                <a:latin typeface="Consolas"/>
                <a:cs typeface="Consolas"/>
              </a:rPr>
              <a:t>118.89.215.166";</a:t>
            </a:r>
            <a:endParaRPr kumimoji="0" lang="it-IT" sz="1600" b="0" i="0" u="none" strike="noStrike" kern="0" cap="none" spc="0" normalizeH="0" baseline="0" noProof="0">
              <a:ln>
                <a:noFill/>
              </a:ln>
              <a:solidFill>
                <a:sysClr val="windowText" lastClr="000000"/>
              </a:solidFill>
              <a:effectLst/>
              <a:uLnTx/>
              <a:uFillTx/>
              <a:latin typeface="Consolas"/>
              <a:cs typeface="Consolas"/>
            </a:endParaRPr>
          </a:p>
          <a:p>
            <a:pPr marL="0" marR="0" lvl="0" indent="0" defTabSz="914400" eaLnBrk="1" fontAlgn="auto" latinLnBrk="0" hangingPunct="1">
              <a:lnSpc>
                <a:spcPts val="3115"/>
              </a:lnSpc>
              <a:spcBef>
                <a:spcPts val="0"/>
              </a:spcBef>
              <a:spcAft>
                <a:spcPts val="0"/>
              </a:spcAft>
              <a:buClrTx/>
              <a:buSzTx/>
              <a:buFontTx/>
              <a:buNone/>
              <a:tabLst/>
              <a:defRPr/>
            </a:pPr>
            <a:r>
              <a:rPr kumimoji="0" lang="it-IT" sz="1600" b="1" i="0" u="none" strike="noStrike" kern="0" cap="none" spc="-50" normalizeH="0" baseline="0" noProof="0">
                <a:ln>
                  <a:noFill/>
                </a:ln>
                <a:solidFill>
                  <a:srgbClr val="FFFFFF"/>
                </a:solidFill>
                <a:effectLst/>
                <a:uLnTx/>
                <a:uFillTx/>
                <a:latin typeface="Consolas"/>
                <a:cs typeface="Consolas"/>
              </a:rPr>
              <a:t>)</a:t>
            </a:r>
            <a:endParaRPr kumimoji="0" lang="it-IT" sz="1600" b="0" i="0" u="none" strike="noStrike" kern="0" cap="none" spc="0" normalizeH="0" baseline="0" noProof="0">
              <a:ln>
                <a:noFill/>
              </a:ln>
              <a:solidFill>
                <a:sysClr val="windowText" lastClr="000000"/>
              </a:solidFill>
              <a:effectLst/>
              <a:uLnTx/>
              <a:uFillTx/>
              <a:latin typeface="Consolas"/>
              <a:cs typeface="Consolas"/>
            </a:endParaRPr>
          </a:p>
        </p:txBody>
      </p:sp>
    </p:spTree>
    <p:extLst>
      <p:ext uri="{BB962C8B-B14F-4D97-AF65-F5344CB8AC3E}">
        <p14:creationId xmlns:p14="http://schemas.microsoft.com/office/powerpoint/2010/main" val="3879681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46E6F026-00B5-9247-CF3E-8D0D571913E2}"/>
              </a:ext>
            </a:extLst>
          </p:cNvPr>
          <p:cNvSpPr>
            <a:spLocks noGrp="1"/>
          </p:cNvSpPr>
          <p:nvPr>
            <p:ph type="title"/>
          </p:nvPr>
        </p:nvSpPr>
        <p:spPr>
          <a:xfrm>
            <a:off x="1587710" y="455362"/>
            <a:ext cx="9486690" cy="1550419"/>
          </a:xfrm>
        </p:spPr>
        <p:txBody>
          <a:bodyPr/>
          <a:lstStyle/>
          <a:p>
            <a:r>
              <a:rPr lang="it-IT"/>
              <a:t>Snort rules</a:t>
            </a:r>
          </a:p>
        </p:txBody>
      </p:sp>
      <p:sp>
        <p:nvSpPr>
          <p:cNvPr id="6" name="CasellaDiTesto 5">
            <a:extLst>
              <a:ext uri="{FF2B5EF4-FFF2-40B4-BE49-F238E27FC236}">
                <a16:creationId xmlns:a16="http://schemas.microsoft.com/office/drawing/2014/main" id="{377763EC-74D6-5A07-1CE6-1CE9ACBF0F3B}"/>
              </a:ext>
            </a:extLst>
          </p:cNvPr>
          <p:cNvSpPr txBox="1"/>
          <p:nvPr/>
        </p:nvSpPr>
        <p:spPr>
          <a:xfrm>
            <a:off x="1495425" y="1590675"/>
            <a:ext cx="6191250" cy="3970318"/>
          </a:xfrm>
          <a:prstGeom prst="rect">
            <a:avLst/>
          </a:prstGeom>
          <a:noFill/>
        </p:spPr>
        <p:txBody>
          <a:bodyPr wrap="square" rtlCol="0">
            <a:spAutoFit/>
          </a:bodyPr>
          <a:lstStyle/>
          <a:p>
            <a:r>
              <a:rPr kumimoji="0" lang="it-IT" sz="1800" b="0" i="0" u="none" strike="noStrike" kern="0" cap="none" spc="0" normalizeH="0" baseline="0" noProof="0">
                <a:ln>
                  <a:noFill/>
                </a:ln>
                <a:effectLst/>
                <a:uLnTx/>
                <a:uFillTx/>
                <a:latin typeface="Consolas"/>
                <a:cs typeface="Consolas"/>
              </a:rPr>
              <a:t>Nonostante</a:t>
            </a:r>
            <a:r>
              <a:rPr lang="it-IT" sz="1800" kern="0">
                <a:latin typeface="Consolas"/>
                <a:cs typeface="Consolas"/>
              </a:rPr>
              <a:t> le richieste effettuate quando vengono abilitate le macro del file Emotet.doc presentano un esito negativo essendo i domini non raggiungibili, è stato comunque ritenuto opportuno provare a scrivere delle regole che andassero a verificare la presenza di traffico relativo a tali richieste http. </a:t>
            </a:r>
          </a:p>
          <a:p>
            <a:r>
              <a:rPr lang="it-IT" sz="1800" kern="0">
                <a:latin typeface="Consolas"/>
                <a:cs typeface="Consolas"/>
              </a:rPr>
              <a:t>Sono stati considerati i 5 domini evidenziati durante l’analisi tramite il tool </a:t>
            </a:r>
            <a:r>
              <a:rPr lang="it-IT" sz="1800" kern="0" err="1">
                <a:latin typeface="Consolas"/>
                <a:cs typeface="Consolas"/>
              </a:rPr>
              <a:t>Olebva</a:t>
            </a:r>
            <a:r>
              <a:rPr lang="it-IT" sz="1800" kern="0">
                <a:latin typeface="Consolas"/>
                <a:cs typeface="Consolas"/>
              </a:rPr>
              <a:t>. Purtroppo a causa di errori di configurazioni del tool Snort, non è stato possibile verificare il corretto funzionamento per l’attività di detection.</a:t>
            </a:r>
            <a:endParaRPr kumimoji="0" lang="it-IT" sz="1800" b="0" i="0" u="none" strike="noStrike" kern="0" cap="none" spc="0" normalizeH="0" baseline="0" noProof="0">
              <a:ln>
                <a:noFill/>
              </a:ln>
              <a:effectLst/>
              <a:uLnTx/>
              <a:uFillTx/>
              <a:latin typeface="Consolas"/>
              <a:cs typeface="Consolas"/>
            </a:endParaRPr>
          </a:p>
          <a:p>
            <a:endParaRPr lang="it-IT"/>
          </a:p>
        </p:txBody>
      </p:sp>
    </p:spTree>
    <p:extLst>
      <p:ext uri="{BB962C8B-B14F-4D97-AF65-F5344CB8AC3E}">
        <p14:creationId xmlns:p14="http://schemas.microsoft.com/office/powerpoint/2010/main" val="31813875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5ADDFCB-66DF-98F1-2DB2-834CE7CE23A1}"/>
              </a:ext>
            </a:extLst>
          </p:cNvPr>
          <p:cNvSpPr/>
          <p:nvPr/>
        </p:nvSpPr>
        <p:spPr>
          <a:xfrm>
            <a:off x="4267202" y="2271252"/>
            <a:ext cx="4074454" cy="1569660"/>
          </a:xfrm>
          <a:prstGeom prst="rect">
            <a:avLst/>
          </a:prstGeom>
          <a:noFill/>
        </p:spPr>
        <p:txBody>
          <a:bodyPr wrap="square" lIns="91440" tIns="45720" rIns="91440" bIns="45720">
            <a:spAutoFit/>
          </a:bodyPr>
          <a:lstStyle/>
          <a:p>
            <a:pPr algn="ctr"/>
            <a:r>
              <a:rPr lang="it-IT" sz="96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MITRE</a:t>
            </a:r>
          </a:p>
        </p:txBody>
      </p:sp>
      <p:sp>
        <p:nvSpPr>
          <p:cNvPr id="5" name="Rettangolo 4">
            <a:extLst>
              <a:ext uri="{FF2B5EF4-FFF2-40B4-BE49-F238E27FC236}">
                <a16:creationId xmlns:a16="http://schemas.microsoft.com/office/drawing/2014/main" id="{8A8E880A-0B3A-47B5-D325-790ABFA2EFC7}"/>
              </a:ext>
            </a:extLst>
          </p:cNvPr>
          <p:cNvSpPr/>
          <p:nvPr/>
        </p:nvSpPr>
        <p:spPr>
          <a:xfrm>
            <a:off x="3764150" y="3262304"/>
            <a:ext cx="4817423" cy="1569660"/>
          </a:xfrm>
          <a:prstGeom prst="rect">
            <a:avLst/>
          </a:prstGeom>
          <a:noFill/>
        </p:spPr>
        <p:txBody>
          <a:bodyPr wrap="square" lIns="91440" tIns="45720" rIns="91440" bIns="45720">
            <a:spAutoFit/>
          </a:bodyPr>
          <a:lstStyle/>
          <a:p>
            <a:pPr algn="ctr"/>
            <a:r>
              <a:rPr lang="it-IT" sz="9600" b="0" cap="none" spc="0">
                <a:ln w="0"/>
                <a:solidFill>
                  <a:schemeClr val="accent1"/>
                </a:solidFill>
                <a:effectLst>
                  <a:outerShdw blurRad="38100" dist="25400" dir="5400000" algn="ctr" rotWithShape="0">
                    <a:srgbClr val="6E747A">
                      <a:alpha val="43000"/>
                    </a:srgbClr>
                  </a:outerShdw>
                </a:effectLst>
              </a:rPr>
              <a:t>ATT&amp;CK</a:t>
            </a:r>
          </a:p>
        </p:txBody>
      </p:sp>
    </p:spTree>
    <p:extLst>
      <p:ext uri="{BB962C8B-B14F-4D97-AF65-F5344CB8AC3E}">
        <p14:creationId xmlns:p14="http://schemas.microsoft.com/office/powerpoint/2010/main" val="40770553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C828890A-412A-E776-E229-FE0F2AC5A490}"/>
              </a:ext>
            </a:extLst>
          </p:cNvPr>
          <p:cNvSpPr/>
          <p:nvPr/>
        </p:nvSpPr>
        <p:spPr>
          <a:xfrm>
            <a:off x="3333063" y="82783"/>
            <a:ext cx="552587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it-IT" sz="5400" b="1"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Initial</a:t>
            </a:r>
            <a:r>
              <a:rPr lang="it-IT" sz="5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access</a:t>
            </a:r>
          </a:p>
        </p:txBody>
      </p:sp>
      <p:pic>
        <p:nvPicPr>
          <p:cNvPr id="9" name="Immagine 8" descr="Immagine che contiene testo, schermata, software, Carattere&#10;&#10;Descrizione generata automaticamente">
            <a:extLst>
              <a:ext uri="{FF2B5EF4-FFF2-40B4-BE49-F238E27FC236}">
                <a16:creationId xmlns:a16="http://schemas.microsoft.com/office/drawing/2014/main" id="{FD12B7FB-1833-4609-F42D-7A6F29C6C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974" y="1150611"/>
            <a:ext cx="2438611" cy="4648603"/>
          </a:xfrm>
          <a:prstGeom prst="rect">
            <a:avLst/>
          </a:prstGeom>
        </p:spPr>
      </p:pic>
      <p:sp>
        <p:nvSpPr>
          <p:cNvPr id="10" name="CasellaDiTesto 9">
            <a:extLst>
              <a:ext uri="{FF2B5EF4-FFF2-40B4-BE49-F238E27FC236}">
                <a16:creationId xmlns:a16="http://schemas.microsoft.com/office/drawing/2014/main" id="{401F96B8-EF0E-0A50-304B-201A88EBCC8B}"/>
              </a:ext>
            </a:extLst>
          </p:cNvPr>
          <p:cNvSpPr txBox="1"/>
          <p:nvPr/>
        </p:nvSpPr>
        <p:spPr>
          <a:xfrm>
            <a:off x="4049838" y="1573161"/>
            <a:ext cx="8170606" cy="954107"/>
          </a:xfrm>
          <a:prstGeom prst="rect">
            <a:avLst/>
          </a:prstGeom>
          <a:noFill/>
        </p:spPr>
        <p:txBody>
          <a:bodyPr wrap="square" rtlCol="0">
            <a:spAutoFit/>
          </a:bodyPr>
          <a:lstStyle/>
          <a:p>
            <a:r>
              <a:rPr lang="it-IT" sz="1400"/>
              <a:t>"Gli avversari possono inviare e-mail di spearphishing con un allegato dannoso nel tentativo di ottenere l'accesso ai sistemi delle vittime. In questo scenario, gli avversari allegano un file all'e-mail di spearphishing e di solito si affidano alla </a:t>
            </a:r>
            <a:r>
              <a:rPr lang="it-IT" sz="1400">
                <a:solidFill>
                  <a:srgbClr val="FF0000"/>
                </a:solidFill>
              </a:rPr>
              <a:t>User </a:t>
            </a:r>
            <a:r>
              <a:rPr lang="it-IT" sz="1400" err="1">
                <a:solidFill>
                  <a:srgbClr val="FF0000"/>
                </a:solidFill>
              </a:rPr>
              <a:t>Execution</a:t>
            </a:r>
            <a:r>
              <a:rPr lang="it-IT" sz="1400"/>
              <a:t> per ottenere l'esecuzione</a:t>
            </a:r>
            <a:r>
              <a:rPr lang="it-IT" sz="1400">
                <a:latin typeface="Consolas" panose="020B0609020204030204" pitchFamily="49" charset="0"/>
              </a:rPr>
              <a:t>" </a:t>
            </a:r>
            <a:r>
              <a:rPr lang="it-IT" sz="1400">
                <a:solidFill>
                  <a:schemeClr val="accent1">
                    <a:lumMod val="60000"/>
                    <a:lumOff val="40000"/>
                  </a:schemeClr>
                </a:solidFill>
              </a:rPr>
              <a:t>[MITRE T1566/001]</a:t>
            </a:r>
          </a:p>
        </p:txBody>
      </p:sp>
      <p:sp>
        <p:nvSpPr>
          <p:cNvPr id="11" name="CasellaDiTesto 10">
            <a:extLst>
              <a:ext uri="{FF2B5EF4-FFF2-40B4-BE49-F238E27FC236}">
                <a16:creationId xmlns:a16="http://schemas.microsoft.com/office/drawing/2014/main" id="{8C7D57C3-2269-53CE-1FC9-31B92C446AAB}"/>
              </a:ext>
            </a:extLst>
          </p:cNvPr>
          <p:cNvSpPr txBox="1"/>
          <p:nvPr/>
        </p:nvSpPr>
        <p:spPr>
          <a:xfrm>
            <a:off x="4139381" y="3429000"/>
            <a:ext cx="8170606" cy="954107"/>
          </a:xfrm>
          <a:prstGeom prst="rect">
            <a:avLst/>
          </a:prstGeom>
          <a:noFill/>
        </p:spPr>
        <p:txBody>
          <a:bodyPr wrap="square" rtlCol="0">
            <a:spAutoFit/>
          </a:bodyPr>
          <a:lstStyle/>
          <a:p>
            <a:r>
              <a:rPr lang="it-IT" sz="1400">
                <a:latin typeface="Consolas" panose="020B0609020204030204" pitchFamily="49" charset="0"/>
              </a:rPr>
              <a:t>"</a:t>
            </a:r>
            <a:r>
              <a:rPr lang="it-IT" sz="1400"/>
              <a:t>Gli avversari possono inviare e-mail di spearphishing con un link dannoso nel tentativo di accedere ai sistemi delle vittime. Utilizza l'uso di link per scaricare il malware contenuto nelle e-mail per evitare le difese che possono ispezionare gli allegati delle e-mail</a:t>
            </a:r>
            <a:r>
              <a:rPr lang="it-IT" sz="1400">
                <a:latin typeface="Consolas" panose="020B0609020204030204" pitchFamily="49" charset="0"/>
              </a:rPr>
              <a:t>"</a:t>
            </a:r>
            <a:r>
              <a:rPr lang="it-IT" sz="1400"/>
              <a:t> </a:t>
            </a:r>
            <a:r>
              <a:rPr lang="it-IT" sz="1400">
                <a:solidFill>
                  <a:schemeClr val="accent1">
                    <a:lumMod val="60000"/>
                    <a:lumOff val="40000"/>
                  </a:schemeClr>
                </a:solidFill>
              </a:rPr>
              <a:t>[MITRE T1566/002]</a:t>
            </a:r>
          </a:p>
        </p:txBody>
      </p:sp>
      <p:sp>
        <p:nvSpPr>
          <p:cNvPr id="12" name="CasellaDiTesto 11">
            <a:extLst>
              <a:ext uri="{FF2B5EF4-FFF2-40B4-BE49-F238E27FC236}">
                <a16:creationId xmlns:a16="http://schemas.microsoft.com/office/drawing/2014/main" id="{34DA2F2B-C30E-B4B4-1840-BCF0D00793B4}"/>
              </a:ext>
            </a:extLst>
          </p:cNvPr>
          <p:cNvSpPr txBox="1"/>
          <p:nvPr/>
        </p:nvSpPr>
        <p:spPr>
          <a:xfrm>
            <a:off x="4139381" y="5166852"/>
            <a:ext cx="8170606" cy="738664"/>
          </a:xfrm>
          <a:prstGeom prst="rect">
            <a:avLst/>
          </a:prstGeom>
          <a:noFill/>
        </p:spPr>
        <p:txBody>
          <a:bodyPr wrap="square" rtlCol="0">
            <a:spAutoFit/>
          </a:bodyPr>
          <a:lstStyle/>
          <a:p>
            <a:r>
              <a:rPr lang="it-IT" sz="1400">
                <a:latin typeface="Consolas" panose="020B0609020204030204" pitchFamily="49" charset="0"/>
              </a:rPr>
              <a:t>"</a:t>
            </a:r>
            <a:r>
              <a:rPr lang="it-IT" sz="1400"/>
              <a:t>Gli avversari possono ottenere e abusare delle credenziali di un account locale come mezzo per ottenere l'accesso iniziale, la persistenza, l'escalation dei privilegi o l'evasione della difesa</a:t>
            </a:r>
            <a:r>
              <a:rPr lang="it-IT" sz="1400">
                <a:latin typeface="Consolas" panose="020B0609020204030204" pitchFamily="49" charset="0"/>
              </a:rPr>
              <a:t>"</a:t>
            </a:r>
            <a:r>
              <a:rPr lang="it-IT" sz="1400"/>
              <a:t> </a:t>
            </a:r>
            <a:r>
              <a:rPr lang="it-IT" sz="1400">
                <a:solidFill>
                  <a:schemeClr val="accent1">
                    <a:lumMod val="60000"/>
                    <a:lumOff val="40000"/>
                  </a:schemeClr>
                </a:solidFill>
              </a:rPr>
              <a:t>[MITRE T1078/003]</a:t>
            </a:r>
          </a:p>
        </p:txBody>
      </p:sp>
      <p:sp>
        <p:nvSpPr>
          <p:cNvPr id="13" name="CasellaDiTesto 12">
            <a:extLst>
              <a:ext uri="{FF2B5EF4-FFF2-40B4-BE49-F238E27FC236}">
                <a16:creationId xmlns:a16="http://schemas.microsoft.com/office/drawing/2014/main" id="{C987630E-3DC2-36FF-283C-60B8F4C94644}"/>
              </a:ext>
            </a:extLst>
          </p:cNvPr>
          <p:cNvSpPr txBox="1"/>
          <p:nvPr/>
        </p:nvSpPr>
        <p:spPr>
          <a:xfrm>
            <a:off x="3951518" y="1150611"/>
            <a:ext cx="3530833" cy="369332"/>
          </a:xfrm>
          <a:prstGeom prst="rect">
            <a:avLst/>
          </a:prstGeom>
          <a:noFill/>
        </p:spPr>
        <p:txBody>
          <a:bodyPr wrap="square" rtlCol="0">
            <a:spAutoFit/>
          </a:bodyPr>
          <a:lstStyle/>
          <a:p>
            <a:r>
              <a:rPr lang="it-IT" b="1"/>
              <a:t>Spearphishing attachment</a:t>
            </a:r>
          </a:p>
        </p:txBody>
      </p:sp>
      <p:sp>
        <p:nvSpPr>
          <p:cNvPr id="14" name="CasellaDiTesto 13">
            <a:extLst>
              <a:ext uri="{FF2B5EF4-FFF2-40B4-BE49-F238E27FC236}">
                <a16:creationId xmlns:a16="http://schemas.microsoft.com/office/drawing/2014/main" id="{423D3B11-C842-5FFB-4FB4-F34679D1073E}"/>
              </a:ext>
            </a:extLst>
          </p:cNvPr>
          <p:cNvSpPr txBox="1"/>
          <p:nvPr/>
        </p:nvSpPr>
        <p:spPr>
          <a:xfrm>
            <a:off x="3951517" y="3059668"/>
            <a:ext cx="3530833" cy="369332"/>
          </a:xfrm>
          <a:prstGeom prst="rect">
            <a:avLst/>
          </a:prstGeom>
          <a:noFill/>
        </p:spPr>
        <p:txBody>
          <a:bodyPr wrap="square" rtlCol="0">
            <a:spAutoFit/>
          </a:bodyPr>
          <a:lstStyle/>
          <a:p>
            <a:r>
              <a:rPr lang="it-IT" b="1" err="1"/>
              <a:t>Sperphishing</a:t>
            </a:r>
            <a:r>
              <a:rPr lang="it-IT" b="1"/>
              <a:t> link</a:t>
            </a:r>
          </a:p>
        </p:txBody>
      </p:sp>
      <p:sp>
        <p:nvSpPr>
          <p:cNvPr id="15" name="CasellaDiTesto 14">
            <a:extLst>
              <a:ext uri="{FF2B5EF4-FFF2-40B4-BE49-F238E27FC236}">
                <a16:creationId xmlns:a16="http://schemas.microsoft.com/office/drawing/2014/main" id="{33BBA17C-00E3-6C3E-29A6-AB17DBE7C0FC}"/>
              </a:ext>
            </a:extLst>
          </p:cNvPr>
          <p:cNvSpPr txBox="1"/>
          <p:nvPr/>
        </p:nvSpPr>
        <p:spPr>
          <a:xfrm>
            <a:off x="3951517" y="4797520"/>
            <a:ext cx="3530833" cy="369332"/>
          </a:xfrm>
          <a:prstGeom prst="rect">
            <a:avLst/>
          </a:prstGeom>
          <a:noFill/>
        </p:spPr>
        <p:txBody>
          <a:bodyPr wrap="square" rtlCol="0">
            <a:spAutoFit/>
          </a:bodyPr>
          <a:lstStyle/>
          <a:p>
            <a:r>
              <a:rPr lang="it-IT" b="1"/>
              <a:t>Local Accounts</a:t>
            </a:r>
          </a:p>
        </p:txBody>
      </p:sp>
    </p:spTree>
    <p:extLst>
      <p:ext uri="{BB962C8B-B14F-4D97-AF65-F5344CB8AC3E}">
        <p14:creationId xmlns:p14="http://schemas.microsoft.com/office/powerpoint/2010/main" val="38782092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C828890A-412A-E776-E229-FE0F2AC5A490}"/>
              </a:ext>
            </a:extLst>
          </p:cNvPr>
          <p:cNvSpPr/>
          <p:nvPr/>
        </p:nvSpPr>
        <p:spPr>
          <a:xfrm>
            <a:off x="4263503" y="0"/>
            <a:ext cx="3676007"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it-IT" sz="5400" b="1"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Execution</a:t>
            </a:r>
            <a:endParaRPr lang="it-IT" sz="5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3" name="Immagine 2" descr="Immagine che contiene testo, schermata, software, Software multimediale&#10;&#10;Descrizione generata automaticamente">
            <a:extLst>
              <a:ext uri="{FF2B5EF4-FFF2-40B4-BE49-F238E27FC236}">
                <a16:creationId xmlns:a16="http://schemas.microsoft.com/office/drawing/2014/main" id="{40CC31C4-3F29-41C7-6BB0-E896E9ABF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84" y="923330"/>
            <a:ext cx="2659610" cy="5845047"/>
          </a:xfrm>
          <a:prstGeom prst="rect">
            <a:avLst/>
          </a:prstGeom>
        </p:spPr>
      </p:pic>
      <p:sp>
        <p:nvSpPr>
          <p:cNvPr id="7" name="CasellaDiTesto 6">
            <a:extLst>
              <a:ext uri="{FF2B5EF4-FFF2-40B4-BE49-F238E27FC236}">
                <a16:creationId xmlns:a16="http://schemas.microsoft.com/office/drawing/2014/main" id="{81BD036F-B2C4-0E40-F3C8-6C64C5026541}"/>
              </a:ext>
            </a:extLst>
          </p:cNvPr>
          <p:cNvSpPr txBox="1"/>
          <p:nvPr/>
        </p:nvSpPr>
        <p:spPr>
          <a:xfrm>
            <a:off x="3632528" y="1292662"/>
            <a:ext cx="8559472" cy="954107"/>
          </a:xfrm>
          <a:prstGeom prst="rect">
            <a:avLst/>
          </a:prstGeom>
          <a:noFill/>
        </p:spPr>
        <p:txBody>
          <a:bodyPr wrap="square" rtlCol="0">
            <a:spAutoFit/>
          </a:bodyPr>
          <a:lstStyle/>
          <a:p>
            <a:r>
              <a:rPr lang="it-IT" sz="1400">
                <a:latin typeface="Consolas" panose="020B0609020204030204" pitchFamily="49" charset="0"/>
              </a:rPr>
              <a:t>"</a:t>
            </a:r>
            <a:r>
              <a:rPr lang="it-IT" sz="1400"/>
              <a:t>Gli avversari possono abusare di comandi e script </a:t>
            </a:r>
            <a:r>
              <a:rPr lang="it-IT" sz="1400" err="1"/>
              <a:t>PowerShell</a:t>
            </a:r>
            <a:r>
              <a:rPr lang="it-IT" sz="1400"/>
              <a:t> per l'esecuzione</a:t>
            </a:r>
            <a:r>
              <a:rPr lang="it-IT" sz="1400">
                <a:latin typeface="Consolas" panose="020B0609020204030204" pitchFamily="49" charset="0"/>
              </a:rPr>
              <a:t>"</a:t>
            </a:r>
            <a:r>
              <a:rPr lang="it-IT" sz="1400"/>
              <a:t> </a:t>
            </a:r>
            <a:r>
              <a:rPr lang="it-IT" sz="1400">
                <a:solidFill>
                  <a:schemeClr val="accent1">
                    <a:lumMod val="60000"/>
                    <a:lumOff val="40000"/>
                  </a:schemeClr>
                </a:solidFill>
              </a:rPr>
              <a:t>[MITRE T1059/001]</a:t>
            </a:r>
            <a:endParaRPr lang="it-IT" sz="1400"/>
          </a:p>
          <a:p>
            <a:r>
              <a:rPr lang="it-IT" sz="1400" spc="-25">
                <a:solidFill>
                  <a:srgbClr val="FFFFFF"/>
                </a:solidFill>
                <a:latin typeface="Consolas"/>
                <a:cs typeface="Consolas"/>
              </a:rPr>
              <a:t>Il </a:t>
            </a:r>
            <a:r>
              <a:rPr lang="it-IT" sz="1400" spc="-10">
                <a:solidFill>
                  <a:srgbClr val="FFFFFF"/>
                </a:solidFill>
                <a:latin typeface="Consolas"/>
                <a:cs typeface="Consolas"/>
              </a:rPr>
              <a:t>malware usa </a:t>
            </a:r>
            <a:r>
              <a:rPr lang="it-IT" sz="1400" spc="-25">
                <a:solidFill>
                  <a:srgbClr val="FFFFFF"/>
                </a:solidFill>
                <a:latin typeface="Consolas"/>
                <a:cs typeface="Consolas"/>
              </a:rPr>
              <a:t>la </a:t>
            </a:r>
            <a:r>
              <a:rPr lang="it-IT" sz="1400" spc="-10" err="1">
                <a:solidFill>
                  <a:srgbClr val="FFFFFF"/>
                </a:solidFill>
                <a:latin typeface="Consolas"/>
                <a:cs typeface="Consolas"/>
              </a:rPr>
              <a:t>PoweShell</a:t>
            </a:r>
            <a:r>
              <a:rPr lang="it-IT" sz="1400" spc="-10">
                <a:solidFill>
                  <a:srgbClr val="FFFFFF"/>
                </a:solidFill>
                <a:latin typeface="Consolas"/>
                <a:cs typeface="Consolas"/>
              </a:rPr>
              <a:t> </a:t>
            </a:r>
            <a:r>
              <a:rPr lang="it-IT" sz="1400" spc="-25">
                <a:solidFill>
                  <a:srgbClr val="FFFFFF"/>
                </a:solidFill>
                <a:latin typeface="Consolas"/>
                <a:cs typeface="Consolas"/>
              </a:rPr>
              <a:t>per </a:t>
            </a:r>
            <a:r>
              <a:rPr lang="it-IT" sz="1400" spc="-10">
                <a:solidFill>
                  <a:srgbClr val="FFFFFF"/>
                </a:solidFill>
                <a:latin typeface="Consolas"/>
                <a:cs typeface="Consolas"/>
              </a:rPr>
              <a:t>eseguire </a:t>
            </a:r>
            <a:r>
              <a:rPr lang="it-IT" sz="1400" spc="-25">
                <a:solidFill>
                  <a:srgbClr val="FFFFFF"/>
                </a:solidFill>
                <a:latin typeface="Consolas"/>
                <a:cs typeface="Consolas"/>
              </a:rPr>
              <a:t>lo </a:t>
            </a:r>
            <a:r>
              <a:rPr lang="it-IT" sz="1400" spc="-10">
                <a:solidFill>
                  <a:srgbClr val="FFFFFF"/>
                </a:solidFill>
                <a:latin typeface="Consolas"/>
                <a:cs typeface="Consolas"/>
              </a:rPr>
              <a:t>script </a:t>
            </a:r>
            <a:r>
              <a:rPr lang="it-IT" sz="1400" spc="-10" err="1">
                <a:solidFill>
                  <a:srgbClr val="FFFFFF"/>
                </a:solidFill>
                <a:latin typeface="Consolas"/>
                <a:cs typeface="Consolas"/>
              </a:rPr>
              <a:t>dropper</a:t>
            </a:r>
            <a:r>
              <a:rPr lang="it-IT" sz="1400" spc="-10">
                <a:solidFill>
                  <a:srgbClr val="FFFFFF"/>
                </a:solidFill>
                <a:latin typeface="Consolas"/>
                <a:cs typeface="Consolas"/>
              </a:rPr>
              <a:t> </a:t>
            </a:r>
            <a:r>
              <a:rPr lang="it-IT" sz="1400" spc="-50">
                <a:solidFill>
                  <a:srgbClr val="FFFFFF"/>
                </a:solidFill>
                <a:latin typeface="Consolas"/>
                <a:cs typeface="Consolas"/>
              </a:rPr>
              <a:t>e </a:t>
            </a:r>
            <a:r>
              <a:rPr lang="it-IT" sz="1400" spc="-25">
                <a:solidFill>
                  <a:srgbClr val="FFFFFF"/>
                </a:solidFill>
                <a:latin typeface="Consolas"/>
                <a:cs typeface="Consolas"/>
              </a:rPr>
              <a:t>per </a:t>
            </a:r>
            <a:r>
              <a:rPr lang="it-IT" sz="1400" spc="-10">
                <a:solidFill>
                  <a:srgbClr val="FFFFFF"/>
                </a:solidFill>
                <a:latin typeface="Consolas"/>
                <a:cs typeface="Consolas"/>
              </a:rPr>
              <a:t>lanciare </a:t>
            </a:r>
            <a:r>
              <a:rPr lang="it-IT" sz="1400" spc="-25">
                <a:solidFill>
                  <a:srgbClr val="FFFFFF"/>
                </a:solidFill>
                <a:latin typeface="Consolas"/>
                <a:cs typeface="Consolas"/>
              </a:rPr>
              <a:t>il </a:t>
            </a:r>
            <a:r>
              <a:rPr lang="it-IT" sz="1400">
                <a:solidFill>
                  <a:srgbClr val="FFFFFF"/>
                </a:solidFill>
                <a:latin typeface="Consolas"/>
                <a:cs typeface="Consolas"/>
              </a:rPr>
              <a:t>payload</a:t>
            </a:r>
            <a:r>
              <a:rPr lang="it-IT" sz="1400" spc="10">
                <a:solidFill>
                  <a:srgbClr val="FFFFFF"/>
                </a:solidFill>
                <a:latin typeface="Consolas"/>
                <a:cs typeface="Consolas"/>
              </a:rPr>
              <a:t> </a:t>
            </a:r>
            <a:r>
              <a:rPr lang="it-IT" sz="1400">
                <a:solidFill>
                  <a:srgbClr val="FFFFFF"/>
                </a:solidFill>
                <a:latin typeface="Consolas"/>
                <a:cs typeface="Consolas"/>
              </a:rPr>
              <a:t>(tramite</a:t>
            </a:r>
            <a:r>
              <a:rPr lang="it-IT" sz="1400" spc="10">
                <a:solidFill>
                  <a:srgbClr val="FFFFFF"/>
                </a:solidFill>
                <a:latin typeface="Consolas"/>
                <a:cs typeface="Consolas"/>
              </a:rPr>
              <a:t> </a:t>
            </a:r>
            <a:r>
              <a:rPr lang="it-IT" sz="1400">
                <a:solidFill>
                  <a:srgbClr val="FFFFFF"/>
                </a:solidFill>
                <a:latin typeface="Consolas"/>
                <a:cs typeface="Consolas"/>
              </a:rPr>
              <a:t>la</a:t>
            </a:r>
            <a:r>
              <a:rPr lang="it-IT" sz="1400" spc="10">
                <a:solidFill>
                  <a:srgbClr val="FFFFFF"/>
                </a:solidFill>
                <a:latin typeface="Consolas"/>
                <a:cs typeface="Consolas"/>
              </a:rPr>
              <a:t> </a:t>
            </a:r>
            <a:r>
              <a:rPr lang="it-IT" sz="1400">
                <a:solidFill>
                  <a:srgbClr val="FFFFFF"/>
                </a:solidFill>
                <a:latin typeface="Consolas"/>
                <a:cs typeface="Consolas"/>
              </a:rPr>
              <a:t>“</a:t>
            </a:r>
            <a:r>
              <a:rPr lang="it-IT" sz="1400" err="1">
                <a:solidFill>
                  <a:srgbClr val="F2CB04"/>
                </a:solidFill>
                <a:latin typeface="Consolas"/>
                <a:cs typeface="Consolas"/>
              </a:rPr>
              <a:t>invoke</a:t>
            </a:r>
            <a:r>
              <a:rPr lang="it-IT" sz="1400">
                <a:solidFill>
                  <a:srgbClr val="F2CB04"/>
                </a:solidFill>
                <a:latin typeface="Consolas"/>
                <a:cs typeface="Consolas"/>
              </a:rPr>
              <a:t>-item</a:t>
            </a:r>
            <a:r>
              <a:rPr lang="it-IT" sz="1400">
                <a:solidFill>
                  <a:srgbClr val="FFFFFF"/>
                </a:solidFill>
                <a:latin typeface="Consolas"/>
                <a:cs typeface="Consolas"/>
              </a:rPr>
              <a:t>”</a:t>
            </a:r>
            <a:r>
              <a:rPr lang="it-IT" sz="1400" spc="-10">
                <a:solidFill>
                  <a:srgbClr val="FFFFFF"/>
                </a:solidFill>
                <a:latin typeface="Consolas"/>
                <a:cs typeface="Consolas"/>
              </a:rPr>
              <a:t>).</a:t>
            </a:r>
            <a:endParaRPr lang="it-IT" sz="1400"/>
          </a:p>
        </p:txBody>
      </p:sp>
      <p:sp>
        <p:nvSpPr>
          <p:cNvPr id="9" name="CasellaDiTesto 8">
            <a:extLst>
              <a:ext uri="{FF2B5EF4-FFF2-40B4-BE49-F238E27FC236}">
                <a16:creationId xmlns:a16="http://schemas.microsoft.com/office/drawing/2014/main" id="{AE7FF9FD-E60E-3618-FD0B-DC3FC805C3A3}"/>
              </a:ext>
            </a:extLst>
          </p:cNvPr>
          <p:cNvSpPr txBox="1"/>
          <p:nvPr/>
        </p:nvSpPr>
        <p:spPr>
          <a:xfrm>
            <a:off x="3632528" y="2710825"/>
            <a:ext cx="8544232" cy="1384995"/>
          </a:xfrm>
          <a:prstGeom prst="rect">
            <a:avLst/>
          </a:prstGeom>
          <a:noFill/>
        </p:spPr>
        <p:txBody>
          <a:bodyPr wrap="square" rtlCol="0">
            <a:spAutoFit/>
          </a:bodyPr>
          <a:lstStyle/>
          <a:p>
            <a:r>
              <a:rPr lang="it-IT" sz="1400">
                <a:latin typeface="Consolas" panose="020B0609020204030204" pitchFamily="49" charset="0"/>
              </a:rPr>
              <a:t>"</a:t>
            </a:r>
            <a:r>
              <a:rPr lang="it-IT" sz="1400"/>
              <a:t>Gli avversari possono utilizzare i payload VB per eseguire comandi dannosi. L'uso malevolo più comune comprende l'automazione dell'esecuzione di comportamenti con </a:t>
            </a:r>
            <a:r>
              <a:rPr lang="it-IT" sz="1400" err="1"/>
              <a:t>VBScript</a:t>
            </a:r>
            <a:r>
              <a:rPr lang="it-IT" sz="1400"/>
              <a:t> o l'incorporazione di contenuti VBA nei payload degli allegati di Spearphishing</a:t>
            </a:r>
            <a:r>
              <a:rPr lang="it-IT" sz="1400">
                <a:latin typeface="Consolas" panose="020B0609020204030204" pitchFamily="49" charset="0"/>
              </a:rPr>
              <a:t>"</a:t>
            </a:r>
            <a:r>
              <a:rPr lang="it-IT" sz="1400"/>
              <a:t> </a:t>
            </a:r>
            <a:r>
              <a:rPr lang="it-IT" sz="1400">
                <a:solidFill>
                  <a:schemeClr val="accent1">
                    <a:lumMod val="60000"/>
                    <a:lumOff val="40000"/>
                  </a:schemeClr>
                </a:solidFill>
              </a:rPr>
              <a:t>[MITRE T1059/005]</a:t>
            </a:r>
          </a:p>
          <a:p>
            <a:r>
              <a:rPr lang="it-IT" sz="1400">
                <a:solidFill>
                  <a:srgbClr val="FFFFFF"/>
                </a:solidFill>
                <a:latin typeface="Consolas"/>
                <a:cs typeface="Consolas"/>
              </a:rPr>
              <a:t>Nel</a:t>
            </a:r>
            <a:r>
              <a:rPr lang="it-IT" sz="1400" spc="-105">
                <a:solidFill>
                  <a:srgbClr val="FFFFFF"/>
                </a:solidFill>
                <a:latin typeface="Consolas"/>
                <a:cs typeface="Consolas"/>
              </a:rPr>
              <a:t> </a:t>
            </a:r>
            <a:r>
              <a:rPr lang="it-IT" sz="1400" spc="-10">
                <a:solidFill>
                  <a:srgbClr val="FFFFFF"/>
                </a:solidFill>
                <a:latin typeface="Consolas"/>
                <a:cs typeface="Consolas"/>
              </a:rPr>
              <a:t>documento </a:t>
            </a:r>
            <a:r>
              <a:rPr lang="it-IT" sz="1400">
                <a:solidFill>
                  <a:srgbClr val="FFFFFF"/>
                </a:solidFill>
                <a:latin typeface="Consolas"/>
                <a:cs typeface="Consolas"/>
              </a:rPr>
              <a:t>Word</a:t>
            </a:r>
            <a:r>
              <a:rPr lang="it-IT" sz="1400" spc="-80">
                <a:solidFill>
                  <a:srgbClr val="FFFFFF"/>
                </a:solidFill>
                <a:latin typeface="Consolas"/>
                <a:cs typeface="Consolas"/>
              </a:rPr>
              <a:t> </a:t>
            </a:r>
            <a:r>
              <a:rPr lang="it-IT" sz="1400" err="1">
                <a:solidFill>
                  <a:srgbClr val="FFFFFF"/>
                </a:solidFill>
                <a:latin typeface="Consolas"/>
                <a:cs typeface="Consolas"/>
              </a:rPr>
              <a:t>dropper</a:t>
            </a:r>
            <a:r>
              <a:rPr lang="it-IT" sz="1400" spc="-75">
                <a:solidFill>
                  <a:srgbClr val="FFFFFF"/>
                </a:solidFill>
                <a:latin typeface="Consolas"/>
                <a:cs typeface="Consolas"/>
              </a:rPr>
              <a:t> </a:t>
            </a:r>
            <a:r>
              <a:rPr lang="it-IT" sz="1400">
                <a:solidFill>
                  <a:srgbClr val="FFFFFF"/>
                </a:solidFill>
                <a:latin typeface="Consolas"/>
                <a:cs typeface="Consolas"/>
              </a:rPr>
              <a:t>è</a:t>
            </a:r>
            <a:r>
              <a:rPr lang="it-IT" sz="1400" spc="-80">
                <a:solidFill>
                  <a:srgbClr val="FFFFFF"/>
                </a:solidFill>
                <a:latin typeface="Consolas"/>
                <a:cs typeface="Consolas"/>
              </a:rPr>
              <a:t> </a:t>
            </a:r>
            <a:r>
              <a:rPr lang="it-IT" sz="1400">
                <a:solidFill>
                  <a:srgbClr val="FFFFFF"/>
                </a:solidFill>
                <a:latin typeface="Consolas"/>
                <a:cs typeface="Consolas"/>
              </a:rPr>
              <a:t>presente</a:t>
            </a:r>
            <a:r>
              <a:rPr lang="it-IT" sz="1400" spc="-75">
                <a:solidFill>
                  <a:srgbClr val="FFFFFF"/>
                </a:solidFill>
                <a:latin typeface="Consolas"/>
                <a:cs typeface="Consolas"/>
              </a:rPr>
              <a:t> </a:t>
            </a:r>
            <a:r>
              <a:rPr lang="it-IT" sz="1400">
                <a:solidFill>
                  <a:srgbClr val="FFFFFF"/>
                </a:solidFill>
                <a:latin typeface="Consolas"/>
                <a:cs typeface="Consolas"/>
              </a:rPr>
              <a:t>un</a:t>
            </a:r>
            <a:r>
              <a:rPr lang="it-IT" sz="1400" spc="-75">
                <a:solidFill>
                  <a:srgbClr val="FFFFFF"/>
                </a:solidFill>
                <a:latin typeface="Consolas"/>
                <a:cs typeface="Consolas"/>
              </a:rPr>
              <a:t> </a:t>
            </a:r>
            <a:r>
              <a:rPr lang="it-IT" sz="1400">
                <a:solidFill>
                  <a:srgbClr val="FFFFFF"/>
                </a:solidFill>
                <a:latin typeface="Consolas"/>
                <a:cs typeface="Consolas"/>
              </a:rPr>
              <a:t>VBA</a:t>
            </a:r>
            <a:r>
              <a:rPr lang="it-IT" sz="1400" spc="-80">
                <a:solidFill>
                  <a:srgbClr val="FFFFFF"/>
                </a:solidFill>
                <a:latin typeface="Consolas"/>
                <a:cs typeface="Consolas"/>
              </a:rPr>
              <a:t> </a:t>
            </a:r>
            <a:r>
              <a:rPr lang="it-IT" sz="1400">
                <a:solidFill>
                  <a:srgbClr val="FFFFFF"/>
                </a:solidFill>
                <a:latin typeface="Consolas"/>
                <a:cs typeface="Consolas"/>
              </a:rPr>
              <a:t>script</a:t>
            </a:r>
            <a:r>
              <a:rPr lang="it-IT" sz="1400" spc="-75">
                <a:solidFill>
                  <a:srgbClr val="FFFFFF"/>
                </a:solidFill>
                <a:latin typeface="Consolas"/>
                <a:cs typeface="Consolas"/>
              </a:rPr>
              <a:t> </a:t>
            </a:r>
            <a:r>
              <a:rPr lang="it-IT" sz="1400">
                <a:solidFill>
                  <a:srgbClr val="FFFFFF"/>
                </a:solidFill>
                <a:latin typeface="Consolas"/>
                <a:cs typeface="Consolas"/>
              </a:rPr>
              <a:t>che</a:t>
            </a:r>
            <a:r>
              <a:rPr lang="it-IT" sz="1400" spc="-75">
                <a:solidFill>
                  <a:srgbClr val="FFFFFF"/>
                </a:solidFill>
                <a:latin typeface="Consolas"/>
                <a:cs typeface="Consolas"/>
              </a:rPr>
              <a:t> </a:t>
            </a:r>
            <a:r>
              <a:rPr lang="it-IT" sz="1400">
                <a:solidFill>
                  <a:srgbClr val="FFFFFF"/>
                </a:solidFill>
                <a:latin typeface="Consolas"/>
                <a:cs typeface="Consolas"/>
              </a:rPr>
              <a:t>costruisce</a:t>
            </a:r>
            <a:r>
              <a:rPr lang="it-IT" sz="1400" spc="-80">
                <a:solidFill>
                  <a:srgbClr val="FFFFFF"/>
                </a:solidFill>
                <a:latin typeface="Consolas"/>
                <a:cs typeface="Consolas"/>
              </a:rPr>
              <a:t> </a:t>
            </a:r>
            <a:r>
              <a:rPr lang="it-IT" sz="1400">
                <a:solidFill>
                  <a:srgbClr val="FFFFFF"/>
                </a:solidFill>
                <a:latin typeface="Consolas"/>
                <a:cs typeface="Consolas"/>
              </a:rPr>
              <a:t>il</a:t>
            </a:r>
            <a:r>
              <a:rPr lang="it-IT" sz="1400" spc="-75">
                <a:solidFill>
                  <a:srgbClr val="FFFFFF"/>
                </a:solidFill>
                <a:latin typeface="Consolas"/>
                <a:cs typeface="Consolas"/>
              </a:rPr>
              <a:t> </a:t>
            </a:r>
            <a:r>
              <a:rPr lang="it-IT" sz="1400">
                <a:solidFill>
                  <a:srgbClr val="FFFFFF"/>
                </a:solidFill>
                <a:latin typeface="Consolas"/>
                <a:cs typeface="Consolas"/>
              </a:rPr>
              <a:t>comando</a:t>
            </a:r>
            <a:r>
              <a:rPr lang="it-IT" sz="1400" spc="-75">
                <a:solidFill>
                  <a:srgbClr val="FFFFFF"/>
                </a:solidFill>
                <a:latin typeface="Consolas"/>
                <a:cs typeface="Consolas"/>
              </a:rPr>
              <a:t> </a:t>
            </a:r>
            <a:r>
              <a:rPr lang="it-IT" sz="1400" err="1">
                <a:solidFill>
                  <a:srgbClr val="FFFFFF"/>
                </a:solidFill>
                <a:latin typeface="Consolas"/>
                <a:cs typeface="Consolas"/>
              </a:rPr>
              <a:t>powershell</a:t>
            </a:r>
            <a:r>
              <a:rPr lang="it-IT" sz="1400" spc="-80">
                <a:solidFill>
                  <a:srgbClr val="FFFFFF"/>
                </a:solidFill>
                <a:latin typeface="Consolas"/>
                <a:cs typeface="Consolas"/>
              </a:rPr>
              <a:t> </a:t>
            </a:r>
            <a:r>
              <a:rPr lang="it-IT" sz="1400" spc="-25">
                <a:solidFill>
                  <a:srgbClr val="FFFFFF"/>
                </a:solidFill>
                <a:latin typeface="Consolas"/>
                <a:cs typeface="Consolas"/>
              </a:rPr>
              <a:t>di </a:t>
            </a:r>
            <a:r>
              <a:rPr lang="it-IT" sz="1400">
                <a:solidFill>
                  <a:srgbClr val="FFFFFF"/>
                </a:solidFill>
                <a:latin typeface="Consolas"/>
                <a:cs typeface="Consolas"/>
              </a:rPr>
              <a:t>esecuzione</a:t>
            </a:r>
            <a:r>
              <a:rPr lang="it-IT" sz="1400" spc="-145">
                <a:solidFill>
                  <a:srgbClr val="FFFFFF"/>
                </a:solidFill>
                <a:latin typeface="Consolas"/>
                <a:cs typeface="Consolas"/>
              </a:rPr>
              <a:t> </a:t>
            </a:r>
            <a:r>
              <a:rPr lang="it-IT" sz="1400">
                <a:solidFill>
                  <a:srgbClr val="FFFFFF"/>
                </a:solidFill>
                <a:latin typeface="Consolas"/>
                <a:cs typeface="Consolas"/>
              </a:rPr>
              <a:t>dell’</a:t>
            </a:r>
            <a:r>
              <a:rPr lang="it-IT" sz="1400" err="1">
                <a:solidFill>
                  <a:srgbClr val="FFFFFF"/>
                </a:solidFill>
                <a:latin typeface="Consolas"/>
                <a:cs typeface="Consolas"/>
              </a:rPr>
              <a:t>effetivo</a:t>
            </a:r>
            <a:r>
              <a:rPr lang="it-IT" sz="1400" spc="-145">
                <a:solidFill>
                  <a:srgbClr val="FFFFFF"/>
                </a:solidFill>
                <a:latin typeface="Consolas"/>
                <a:cs typeface="Consolas"/>
              </a:rPr>
              <a:t> </a:t>
            </a:r>
            <a:r>
              <a:rPr lang="it-IT" sz="1400">
                <a:solidFill>
                  <a:srgbClr val="FFFFFF"/>
                </a:solidFill>
                <a:latin typeface="Consolas"/>
                <a:cs typeface="Consolas"/>
              </a:rPr>
              <a:t>script</a:t>
            </a:r>
            <a:r>
              <a:rPr lang="it-IT" sz="1400" spc="-140">
                <a:solidFill>
                  <a:srgbClr val="FFFFFF"/>
                </a:solidFill>
                <a:latin typeface="Consolas"/>
                <a:cs typeface="Consolas"/>
              </a:rPr>
              <a:t> </a:t>
            </a:r>
            <a:r>
              <a:rPr lang="it-IT" sz="1400" err="1">
                <a:solidFill>
                  <a:srgbClr val="FFFFFF"/>
                </a:solidFill>
                <a:latin typeface="Consolas"/>
                <a:cs typeface="Consolas"/>
              </a:rPr>
              <a:t>PowerShell</a:t>
            </a:r>
            <a:r>
              <a:rPr lang="it-IT" sz="1400" spc="-145">
                <a:solidFill>
                  <a:srgbClr val="FFFFFF"/>
                </a:solidFill>
                <a:latin typeface="Consolas"/>
                <a:cs typeface="Consolas"/>
              </a:rPr>
              <a:t> </a:t>
            </a:r>
            <a:r>
              <a:rPr lang="it-IT" sz="1400" spc="-10" err="1">
                <a:solidFill>
                  <a:srgbClr val="FFFFFF"/>
                </a:solidFill>
                <a:latin typeface="Consolas"/>
                <a:cs typeface="Consolas"/>
              </a:rPr>
              <a:t>dropper</a:t>
            </a:r>
            <a:r>
              <a:rPr lang="it-IT" sz="1400" spc="-10">
                <a:solidFill>
                  <a:srgbClr val="FFFFFF"/>
                </a:solidFill>
                <a:latin typeface="Consolas"/>
                <a:cs typeface="Consolas"/>
              </a:rPr>
              <a:t>.</a:t>
            </a:r>
            <a:endParaRPr lang="it-IT" sz="1400"/>
          </a:p>
        </p:txBody>
      </p:sp>
      <p:sp>
        <p:nvSpPr>
          <p:cNvPr id="10" name="CasellaDiTesto 9">
            <a:extLst>
              <a:ext uri="{FF2B5EF4-FFF2-40B4-BE49-F238E27FC236}">
                <a16:creationId xmlns:a16="http://schemas.microsoft.com/office/drawing/2014/main" id="{396B49E3-03D9-1C4C-BCF7-3E2720FCFD6F}"/>
              </a:ext>
            </a:extLst>
          </p:cNvPr>
          <p:cNvSpPr txBox="1"/>
          <p:nvPr/>
        </p:nvSpPr>
        <p:spPr>
          <a:xfrm>
            <a:off x="3632528" y="5701179"/>
            <a:ext cx="8544232" cy="954107"/>
          </a:xfrm>
          <a:prstGeom prst="rect">
            <a:avLst/>
          </a:prstGeom>
          <a:noFill/>
        </p:spPr>
        <p:txBody>
          <a:bodyPr wrap="square" rtlCol="0">
            <a:spAutoFit/>
          </a:bodyPr>
          <a:lstStyle/>
          <a:p>
            <a:r>
              <a:rPr lang="it-IT" sz="1400">
                <a:latin typeface="Consolas" panose="020B0609020204030204" pitchFamily="49" charset="0"/>
              </a:rPr>
              <a:t>"</a:t>
            </a:r>
            <a:r>
              <a:rPr lang="it-IT" sz="1400"/>
              <a:t>Un avversario può fare affidamento sull'apertura di un file dannoso da parte di un utente per ottenere l'esecuzione</a:t>
            </a:r>
            <a:r>
              <a:rPr lang="it-IT" sz="1400">
                <a:latin typeface="Consolas" panose="020B0609020204030204" pitchFamily="49" charset="0"/>
              </a:rPr>
              <a:t>"</a:t>
            </a:r>
            <a:r>
              <a:rPr lang="it-IT" sz="1400"/>
              <a:t> </a:t>
            </a:r>
            <a:r>
              <a:rPr lang="it-IT" sz="1400">
                <a:solidFill>
                  <a:schemeClr val="accent1">
                    <a:lumMod val="60000"/>
                    <a:lumOff val="40000"/>
                  </a:schemeClr>
                </a:solidFill>
              </a:rPr>
              <a:t>[MITRE T1204/002]</a:t>
            </a:r>
          </a:p>
          <a:p>
            <a:r>
              <a:rPr lang="it-IT" sz="1400"/>
              <a:t>L’attacco inizia dall’apertura di un file word il quale abilitando le modifiche inizia ad eseguire delle macro.</a:t>
            </a:r>
          </a:p>
        </p:txBody>
      </p:sp>
      <p:sp>
        <p:nvSpPr>
          <p:cNvPr id="11" name="CasellaDiTesto 10">
            <a:extLst>
              <a:ext uri="{FF2B5EF4-FFF2-40B4-BE49-F238E27FC236}">
                <a16:creationId xmlns:a16="http://schemas.microsoft.com/office/drawing/2014/main" id="{244FE4A0-0197-8527-E94D-BF14948AC3DE}"/>
              </a:ext>
            </a:extLst>
          </p:cNvPr>
          <p:cNvSpPr txBox="1"/>
          <p:nvPr/>
        </p:nvSpPr>
        <p:spPr>
          <a:xfrm>
            <a:off x="3433906" y="923330"/>
            <a:ext cx="3530833" cy="369332"/>
          </a:xfrm>
          <a:prstGeom prst="rect">
            <a:avLst/>
          </a:prstGeom>
          <a:noFill/>
        </p:spPr>
        <p:txBody>
          <a:bodyPr wrap="square" rtlCol="0">
            <a:spAutoFit/>
          </a:bodyPr>
          <a:lstStyle/>
          <a:p>
            <a:r>
              <a:rPr lang="it-IT" b="1" err="1"/>
              <a:t>PowerShell</a:t>
            </a:r>
            <a:endParaRPr lang="it-IT" b="1"/>
          </a:p>
        </p:txBody>
      </p:sp>
      <p:sp>
        <p:nvSpPr>
          <p:cNvPr id="12" name="CasellaDiTesto 11">
            <a:extLst>
              <a:ext uri="{FF2B5EF4-FFF2-40B4-BE49-F238E27FC236}">
                <a16:creationId xmlns:a16="http://schemas.microsoft.com/office/drawing/2014/main" id="{58116A60-5472-1A10-99E1-664B3AC9382C}"/>
              </a:ext>
            </a:extLst>
          </p:cNvPr>
          <p:cNvSpPr txBox="1"/>
          <p:nvPr/>
        </p:nvSpPr>
        <p:spPr>
          <a:xfrm>
            <a:off x="3433905" y="5283044"/>
            <a:ext cx="3530833" cy="369332"/>
          </a:xfrm>
          <a:prstGeom prst="rect">
            <a:avLst/>
          </a:prstGeom>
          <a:noFill/>
        </p:spPr>
        <p:txBody>
          <a:bodyPr wrap="square" rtlCol="0">
            <a:spAutoFit/>
          </a:bodyPr>
          <a:lstStyle/>
          <a:p>
            <a:r>
              <a:rPr lang="it-IT" b="1" err="1"/>
              <a:t>Scheduled</a:t>
            </a:r>
            <a:r>
              <a:rPr lang="it-IT" b="1"/>
              <a:t> Task</a:t>
            </a:r>
          </a:p>
        </p:txBody>
      </p:sp>
      <p:sp>
        <p:nvSpPr>
          <p:cNvPr id="13" name="CasellaDiTesto 12">
            <a:extLst>
              <a:ext uri="{FF2B5EF4-FFF2-40B4-BE49-F238E27FC236}">
                <a16:creationId xmlns:a16="http://schemas.microsoft.com/office/drawing/2014/main" id="{39D113A7-3C54-5CE3-6E48-6CFA6ED6BA3F}"/>
              </a:ext>
            </a:extLst>
          </p:cNvPr>
          <p:cNvSpPr txBox="1"/>
          <p:nvPr/>
        </p:nvSpPr>
        <p:spPr>
          <a:xfrm>
            <a:off x="3433906" y="2337226"/>
            <a:ext cx="3530833" cy="369332"/>
          </a:xfrm>
          <a:prstGeom prst="rect">
            <a:avLst/>
          </a:prstGeom>
          <a:noFill/>
        </p:spPr>
        <p:txBody>
          <a:bodyPr wrap="square" rtlCol="0">
            <a:spAutoFit/>
          </a:bodyPr>
          <a:lstStyle/>
          <a:p>
            <a:r>
              <a:rPr lang="it-IT" b="1"/>
              <a:t>Visual Basic</a:t>
            </a:r>
          </a:p>
        </p:txBody>
      </p:sp>
      <p:sp>
        <p:nvSpPr>
          <p:cNvPr id="14" name="CasellaDiTesto 13">
            <a:extLst>
              <a:ext uri="{FF2B5EF4-FFF2-40B4-BE49-F238E27FC236}">
                <a16:creationId xmlns:a16="http://schemas.microsoft.com/office/drawing/2014/main" id="{3BEA1752-5B01-3349-D44A-30758AA52B45}"/>
              </a:ext>
            </a:extLst>
          </p:cNvPr>
          <p:cNvSpPr txBox="1"/>
          <p:nvPr/>
        </p:nvSpPr>
        <p:spPr>
          <a:xfrm>
            <a:off x="3433905" y="4185128"/>
            <a:ext cx="3530833" cy="369332"/>
          </a:xfrm>
          <a:prstGeom prst="rect">
            <a:avLst/>
          </a:prstGeom>
          <a:noFill/>
        </p:spPr>
        <p:txBody>
          <a:bodyPr wrap="square" rtlCol="0">
            <a:spAutoFit/>
          </a:bodyPr>
          <a:lstStyle/>
          <a:p>
            <a:r>
              <a:rPr lang="it-IT" b="1"/>
              <a:t>Windows </a:t>
            </a:r>
            <a:r>
              <a:rPr lang="it-IT" b="1" err="1"/>
              <a:t>Command</a:t>
            </a:r>
            <a:r>
              <a:rPr lang="it-IT" b="1"/>
              <a:t> Shell</a:t>
            </a:r>
          </a:p>
        </p:txBody>
      </p:sp>
      <p:sp>
        <p:nvSpPr>
          <p:cNvPr id="15" name="CasellaDiTesto 14">
            <a:extLst>
              <a:ext uri="{FF2B5EF4-FFF2-40B4-BE49-F238E27FC236}">
                <a16:creationId xmlns:a16="http://schemas.microsoft.com/office/drawing/2014/main" id="{8E82FD9A-EB5C-5A55-8E36-279437F8D68D}"/>
              </a:ext>
            </a:extLst>
          </p:cNvPr>
          <p:cNvSpPr txBox="1"/>
          <p:nvPr/>
        </p:nvSpPr>
        <p:spPr>
          <a:xfrm>
            <a:off x="3632528" y="4567595"/>
            <a:ext cx="8544232" cy="523220"/>
          </a:xfrm>
          <a:prstGeom prst="rect">
            <a:avLst/>
          </a:prstGeom>
          <a:noFill/>
        </p:spPr>
        <p:txBody>
          <a:bodyPr wrap="square" rtlCol="0">
            <a:spAutoFit/>
          </a:bodyPr>
          <a:lstStyle/>
          <a:p>
            <a:r>
              <a:rPr lang="it-IT" sz="1400">
                <a:latin typeface="Consolas" panose="020B0609020204030204" pitchFamily="49" charset="0"/>
              </a:rPr>
              <a:t>"</a:t>
            </a:r>
            <a:r>
              <a:rPr lang="it-IT" sz="1400"/>
              <a:t>Un avversario può abusare della shell di comando di windows per l’esecuzione, il prompt può essere invocato tramite servizi SSH</a:t>
            </a:r>
            <a:r>
              <a:rPr lang="it-IT" sz="1400">
                <a:latin typeface="Consolas" panose="020B0609020204030204" pitchFamily="49" charset="0"/>
              </a:rPr>
              <a:t>"</a:t>
            </a:r>
            <a:r>
              <a:rPr lang="it-IT" sz="1400"/>
              <a:t> </a:t>
            </a:r>
            <a:r>
              <a:rPr lang="it-IT" sz="1400">
                <a:solidFill>
                  <a:schemeClr val="accent1">
                    <a:lumMod val="60000"/>
                    <a:lumOff val="40000"/>
                  </a:schemeClr>
                </a:solidFill>
              </a:rPr>
              <a:t>[MITRE T1059/003]</a:t>
            </a:r>
            <a:endParaRPr lang="it-IT" sz="1400"/>
          </a:p>
        </p:txBody>
      </p:sp>
    </p:spTree>
    <p:extLst>
      <p:ext uri="{BB962C8B-B14F-4D97-AF65-F5344CB8AC3E}">
        <p14:creationId xmlns:p14="http://schemas.microsoft.com/office/powerpoint/2010/main" val="41853218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C828890A-412A-E776-E229-FE0F2AC5A490}"/>
              </a:ext>
            </a:extLst>
          </p:cNvPr>
          <p:cNvSpPr/>
          <p:nvPr/>
        </p:nvSpPr>
        <p:spPr>
          <a:xfrm>
            <a:off x="3431436" y="72888"/>
            <a:ext cx="5951819" cy="92333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it-IT" sz="5400" b="1"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Execution</a:t>
            </a:r>
            <a:endParaRPr lang="it-IT" sz="5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6" name="Immagine 5" descr="Immagine che contiene testo, schermata, Carattere, Blu elettrico&#10;&#10;Descrizione generata automaticamente">
            <a:extLst>
              <a:ext uri="{FF2B5EF4-FFF2-40B4-BE49-F238E27FC236}">
                <a16:creationId xmlns:a16="http://schemas.microsoft.com/office/drawing/2014/main" id="{33EF84A6-1B72-EA5D-69CD-5B2CB7E66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990" y="1920411"/>
            <a:ext cx="3303984" cy="1656672"/>
          </a:xfrm>
          <a:prstGeom prst="rect">
            <a:avLst/>
          </a:prstGeom>
        </p:spPr>
      </p:pic>
      <p:sp>
        <p:nvSpPr>
          <p:cNvPr id="10" name="CasellaDiTesto 9">
            <a:extLst>
              <a:ext uri="{FF2B5EF4-FFF2-40B4-BE49-F238E27FC236}">
                <a16:creationId xmlns:a16="http://schemas.microsoft.com/office/drawing/2014/main" id="{396B49E3-03D9-1C4C-BCF7-3E2720FCFD6F}"/>
              </a:ext>
            </a:extLst>
          </p:cNvPr>
          <p:cNvSpPr txBox="1"/>
          <p:nvPr/>
        </p:nvSpPr>
        <p:spPr>
          <a:xfrm>
            <a:off x="4685284" y="1443358"/>
            <a:ext cx="7506716" cy="954107"/>
          </a:xfrm>
          <a:prstGeom prst="rect">
            <a:avLst/>
          </a:prstGeom>
          <a:noFill/>
        </p:spPr>
        <p:txBody>
          <a:bodyPr wrap="square" rtlCol="0">
            <a:spAutoFit/>
          </a:bodyPr>
          <a:lstStyle/>
          <a:p>
            <a:r>
              <a:rPr lang="it-IT" sz="1400">
                <a:latin typeface="Consolas" panose="020B0609020204030204" pitchFamily="49" charset="0"/>
              </a:rPr>
              <a:t>"</a:t>
            </a:r>
            <a:r>
              <a:rPr lang="it-IT" sz="1400"/>
              <a:t>Un avversario può fare affidamento sull'apertura di un file dannoso da parte di un utente per ottenere l'esecuzione</a:t>
            </a:r>
            <a:r>
              <a:rPr lang="it-IT" sz="1400">
                <a:latin typeface="Consolas" panose="020B0609020204030204" pitchFamily="49" charset="0"/>
              </a:rPr>
              <a:t>"</a:t>
            </a:r>
            <a:r>
              <a:rPr lang="it-IT" sz="1400"/>
              <a:t> </a:t>
            </a:r>
            <a:r>
              <a:rPr lang="it-IT" sz="1400">
                <a:solidFill>
                  <a:schemeClr val="accent1">
                    <a:lumMod val="60000"/>
                    <a:lumOff val="40000"/>
                  </a:schemeClr>
                </a:solidFill>
              </a:rPr>
              <a:t>[MITRE T1204/002]</a:t>
            </a:r>
          </a:p>
          <a:p>
            <a:r>
              <a:rPr lang="it-IT" sz="1400"/>
              <a:t>L’attacco inizia dall’apertura di un file word il quale abilitando le modifiche inizia ad eseguire delle macro</a:t>
            </a:r>
          </a:p>
        </p:txBody>
      </p:sp>
      <p:sp>
        <p:nvSpPr>
          <p:cNvPr id="2" name="CasellaDiTesto 1">
            <a:extLst>
              <a:ext uri="{FF2B5EF4-FFF2-40B4-BE49-F238E27FC236}">
                <a16:creationId xmlns:a16="http://schemas.microsoft.com/office/drawing/2014/main" id="{BFDB4C2D-EED0-1CFE-E27A-8F52A860C51B}"/>
              </a:ext>
            </a:extLst>
          </p:cNvPr>
          <p:cNvSpPr txBox="1"/>
          <p:nvPr/>
        </p:nvSpPr>
        <p:spPr>
          <a:xfrm>
            <a:off x="4663440" y="3429000"/>
            <a:ext cx="7528560" cy="1384995"/>
          </a:xfrm>
          <a:prstGeom prst="rect">
            <a:avLst/>
          </a:prstGeom>
          <a:noFill/>
        </p:spPr>
        <p:txBody>
          <a:bodyPr wrap="square" rtlCol="0">
            <a:spAutoFit/>
          </a:bodyPr>
          <a:lstStyle/>
          <a:p>
            <a:r>
              <a:rPr lang="it-IT" sz="1400">
                <a:latin typeface="Consolas" panose="020B0609020204030204" pitchFamily="49" charset="0"/>
              </a:rPr>
              <a:t>"</a:t>
            </a:r>
            <a:r>
              <a:rPr lang="it-IT" sz="1400"/>
              <a:t>Un avversario può fare affidamento sul fatto che l'utente faccia clic su un link dannoso per ottenere l'esecuzione. I link possono anche portare gli utenti a scaricare file che richiedono l'esecuzione tramite un file dannoso</a:t>
            </a:r>
            <a:r>
              <a:rPr lang="it-IT" sz="1400">
                <a:latin typeface="Consolas" panose="020B0609020204030204" pitchFamily="49" charset="0"/>
              </a:rPr>
              <a:t>"</a:t>
            </a:r>
            <a:r>
              <a:rPr lang="it-IT" sz="1400"/>
              <a:t> </a:t>
            </a:r>
            <a:r>
              <a:rPr lang="it-IT" sz="1400">
                <a:solidFill>
                  <a:schemeClr val="accent1">
                    <a:lumMod val="60000"/>
                    <a:lumOff val="40000"/>
                  </a:schemeClr>
                </a:solidFill>
              </a:rPr>
              <a:t>[MITRE T1204/001]</a:t>
            </a:r>
          </a:p>
          <a:p>
            <a:r>
              <a:rPr lang="it-IT" sz="1400"/>
              <a:t>L’attacco potrebbe iniziare con il download del </a:t>
            </a:r>
            <a:r>
              <a:rPr lang="it-IT" sz="1400" err="1"/>
              <a:t>dropper</a:t>
            </a:r>
            <a:r>
              <a:rPr lang="it-IT" sz="1400"/>
              <a:t> tramite link malevolo</a:t>
            </a:r>
          </a:p>
        </p:txBody>
      </p:sp>
      <p:sp>
        <p:nvSpPr>
          <p:cNvPr id="5" name="CasellaDiTesto 4">
            <a:extLst>
              <a:ext uri="{FF2B5EF4-FFF2-40B4-BE49-F238E27FC236}">
                <a16:creationId xmlns:a16="http://schemas.microsoft.com/office/drawing/2014/main" id="{41524E90-62DD-B08D-9369-9171DDABBD9C}"/>
              </a:ext>
            </a:extLst>
          </p:cNvPr>
          <p:cNvSpPr txBox="1"/>
          <p:nvPr/>
        </p:nvSpPr>
        <p:spPr>
          <a:xfrm>
            <a:off x="1415173" y="5476198"/>
            <a:ext cx="9984347" cy="738664"/>
          </a:xfrm>
          <a:prstGeom prst="rect">
            <a:avLst/>
          </a:prstGeom>
          <a:noFill/>
        </p:spPr>
        <p:txBody>
          <a:bodyPr wrap="square" rtlCol="0">
            <a:spAutoFit/>
          </a:bodyPr>
          <a:lstStyle/>
          <a:p>
            <a:r>
              <a:rPr lang="it-IT" sz="1400">
                <a:latin typeface="Consolas" panose="020B0609020204030204" pitchFamily="49" charset="0"/>
              </a:rPr>
              <a:t>"</a:t>
            </a:r>
            <a:r>
              <a:rPr lang="it-IT" sz="1400"/>
              <a:t>Gli avversari possono abusare di Windows Management </a:t>
            </a:r>
            <a:r>
              <a:rPr lang="it-IT" sz="1400" err="1"/>
              <a:t>Instrumentation</a:t>
            </a:r>
            <a:r>
              <a:rPr lang="it-IT" sz="1400"/>
              <a:t> (WMI) per eseguire comandi e payload dannosi</a:t>
            </a:r>
            <a:r>
              <a:rPr lang="it-IT" sz="1400">
                <a:latin typeface="Consolas" panose="020B0609020204030204" pitchFamily="49" charset="0"/>
              </a:rPr>
              <a:t>"</a:t>
            </a:r>
            <a:r>
              <a:rPr lang="it-IT" sz="1400"/>
              <a:t> </a:t>
            </a:r>
            <a:r>
              <a:rPr lang="it-IT" sz="1400">
                <a:solidFill>
                  <a:schemeClr val="accent1">
                    <a:lumMod val="60000"/>
                    <a:lumOff val="40000"/>
                  </a:schemeClr>
                </a:solidFill>
              </a:rPr>
              <a:t>[MITRE T1047/001]</a:t>
            </a:r>
          </a:p>
          <a:p>
            <a:r>
              <a:rPr lang="it-IT" sz="1400"/>
              <a:t>L’esecuzione dello script </a:t>
            </a:r>
            <a:r>
              <a:rPr lang="it-IT" sz="1400" err="1"/>
              <a:t>dropper</a:t>
            </a:r>
            <a:r>
              <a:rPr lang="it-IT" sz="1400"/>
              <a:t> è eseguita tramite WMI</a:t>
            </a:r>
          </a:p>
        </p:txBody>
      </p:sp>
      <p:sp>
        <p:nvSpPr>
          <p:cNvPr id="8" name="CasellaDiTesto 7">
            <a:extLst>
              <a:ext uri="{FF2B5EF4-FFF2-40B4-BE49-F238E27FC236}">
                <a16:creationId xmlns:a16="http://schemas.microsoft.com/office/drawing/2014/main" id="{8972A438-B502-0B70-CB0D-CAEED88BA86F}"/>
              </a:ext>
            </a:extLst>
          </p:cNvPr>
          <p:cNvSpPr txBox="1"/>
          <p:nvPr/>
        </p:nvSpPr>
        <p:spPr>
          <a:xfrm>
            <a:off x="4509974" y="1074026"/>
            <a:ext cx="3530833" cy="369332"/>
          </a:xfrm>
          <a:prstGeom prst="rect">
            <a:avLst/>
          </a:prstGeom>
          <a:noFill/>
        </p:spPr>
        <p:txBody>
          <a:bodyPr wrap="square" rtlCol="0">
            <a:spAutoFit/>
          </a:bodyPr>
          <a:lstStyle/>
          <a:p>
            <a:r>
              <a:rPr lang="it-IT" b="1" err="1"/>
              <a:t>Malicius</a:t>
            </a:r>
            <a:r>
              <a:rPr lang="it-IT" b="1"/>
              <a:t> File</a:t>
            </a:r>
          </a:p>
        </p:txBody>
      </p:sp>
      <p:sp>
        <p:nvSpPr>
          <p:cNvPr id="11" name="CasellaDiTesto 10">
            <a:extLst>
              <a:ext uri="{FF2B5EF4-FFF2-40B4-BE49-F238E27FC236}">
                <a16:creationId xmlns:a16="http://schemas.microsoft.com/office/drawing/2014/main" id="{967D3658-49F8-2287-0630-9275CBBCAC5D}"/>
              </a:ext>
            </a:extLst>
          </p:cNvPr>
          <p:cNvSpPr txBox="1"/>
          <p:nvPr/>
        </p:nvSpPr>
        <p:spPr>
          <a:xfrm>
            <a:off x="4509974" y="3028419"/>
            <a:ext cx="3530833" cy="369332"/>
          </a:xfrm>
          <a:prstGeom prst="rect">
            <a:avLst/>
          </a:prstGeom>
          <a:noFill/>
        </p:spPr>
        <p:txBody>
          <a:bodyPr wrap="square" rtlCol="0">
            <a:spAutoFit/>
          </a:bodyPr>
          <a:lstStyle/>
          <a:p>
            <a:r>
              <a:rPr lang="it-IT" b="1" err="1"/>
              <a:t>Malicius</a:t>
            </a:r>
            <a:r>
              <a:rPr lang="it-IT" b="1"/>
              <a:t> Link</a:t>
            </a:r>
          </a:p>
        </p:txBody>
      </p:sp>
      <p:sp>
        <p:nvSpPr>
          <p:cNvPr id="12" name="CasellaDiTesto 11">
            <a:extLst>
              <a:ext uri="{FF2B5EF4-FFF2-40B4-BE49-F238E27FC236}">
                <a16:creationId xmlns:a16="http://schemas.microsoft.com/office/drawing/2014/main" id="{AE3EEC88-026C-9FE8-FC6F-DFAE158C0F1A}"/>
              </a:ext>
            </a:extLst>
          </p:cNvPr>
          <p:cNvSpPr txBox="1"/>
          <p:nvPr/>
        </p:nvSpPr>
        <p:spPr>
          <a:xfrm>
            <a:off x="1291715" y="5045310"/>
            <a:ext cx="4728189" cy="369332"/>
          </a:xfrm>
          <a:prstGeom prst="rect">
            <a:avLst/>
          </a:prstGeom>
          <a:noFill/>
        </p:spPr>
        <p:txBody>
          <a:bodyPr wrap="square" rtlCol="0">
            <a:spAutoFit/>
          </a:bodyPr>
          <a:lstStyle/>
          <a:p>
            <a:r>
              <a:rPr lang="it-IT" b="1"/>
              <a:t>Windows Management </a:t>
            </a:r>
            <a:r>
              <a:rPr lang="it-IT" b="1" err="1"/>
              <a:t>Instrumentation</a:t>
            </a:r>
            <a:endParaRPr lang="it-IT" b="1"/>
          </a:p>
        </p:txBody>
      </p:sp>
    </p:spTree>
    <p:extLst>
      <p:ext uri="{BB962C8B-B14F-4D97-AF65-F5344CB8AC3E}">
        <p14:creationId xmlns:p14="http://schemas.microsoft.com/office/powerpoint/2010/main" val="31486573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C828890A-412A-E776-E229-FE0F2AC5A490}"/>
              </a:ext>
            </a:extLst>
          </p:cNvPr>
          <p:cNvSpPr/>
          <p:nvPr/>
        </p:nvSpPr>
        <p:spPr>
          <a:xfrm>
            <a:off x="3974902" y="8440"/>
            <a:ext cx="4381329"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it-IT" sz="5400" b="1"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Persistence</a:t>
            </a:r>
            <a:endParaRPr lang="it-IT" sz="5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6" name="Immagine 5" descr="Immagine che contiene testo, schermata, Carattere&#10;&#10;Descrizione generata automaticamente">
            <a:extLst>
              <a:ext uri="{FF2B5EF4-FFF2-40B4-BE49-F238E27FC236}">
                <a16:creationId xmlns:a16="http://schemas.microsoft.com/office/drawing/2014/main" id="{606B827C-F4AA-175F-556E-700FD37CB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8255" y="5482849"/>
            <a:ext cx="2949196" cy="1310754"/>
          </a:xfrm>
          <a:prstGeom prst="rect">
            <a:avLst/>
          </a:prstGeom>
        </p:spPr>
      </p:pic>
      <p:pic>
        <p:nvPicPr>
          <p:cNvPr id="8" name="Immagine 7" descr="Immagine che contiene testo, schermata, Carattere, software&#10;&#10;Descrizione generata automaticamente">
            <a:extLst>
              <a:ext uri="{FF2B5EF4-FFF2-40B4-BE49-F238E27FC236}">
                <a16:creationId xmlns:a16="http://schemas.microsoft.com/office/drawing/2014/main" id="{1BBEEEBF-B1AB-207C-CFE0-BE0368CEA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202" y="3171044"/>
            <a:ext cx="2941575" cy="3490262"/>
          </a:xfrm>
          <a:prstGeom prst="rect">
            <a:avLst/>
          </a:prstGeom>
        </p:spPr>
      </p:pic>
      <p:pic>
        <p:nvPicPr>
          <p:cNvPr id="10" name="Immagine 9" descr="Immagine che contiene testo, schermata, Carattere&#10;&#10;Descrizione generata automaticamente">
            <a:extLst>
              <a:ext uri="{FF2B5EF4-FFF2-40B4-BE49-F238E27FC236}">
                <a16:creationId xmlns:a16="http://schemas.microsoft.com/office/drawing/2014/main" id="{4F8C44DA-BA5B-9A92-3F0E-ECCD76E3F7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202" y="1051355"/>
            <a:ext cx="2949196" cy="1991664"/>
          </a:xfrm>
          <a:prstGeom prst="rect">
            <a:avLst/>
          </a:prstGeom>
        </p:spPr>
      </p:pic>
      <p:sp>
        <p:nvSpPr>
          <p:cNvPr id="11" name="CasellaDiTesto 10">
            <a:extLst>
              <a:ext uri="{FF2B5EF4-FFF2-40B4-BE49-F238E27FC236}">
                <a16:creationId xmlns:a16="http://schemas.microsoft.com/office/drawing/2014/main" id="{DA66C6E4-F27B-412E-A959-70796B096A98}"/>
              </a:ext>
            </a:extLst>
          </p:cNvPr>
          <p:cNvSpPr txBox="1"/>
          <p:nvPr/>
        </p:nvSpPr>
        <p:spPr>
          <a:xfrm>
            <a:off x="6744930" y="5624052"/>
            <a:ext cx="5447070" cy="1169551"/>
          </a:xfrm>
          <a:prstGeom prst="rect">
            <a:avLst/>
          </a:prstGeom>
          <a:noFill/>
        </p:spPr>
        <p:txBody>
          <a:bodyPr wrap="square" rtlCol="0">
            <a:spAutoFit/>
          </a:bodyPr>
          <a:lstStyle/>
          <a:p>
            <a:r>
              <a:rPr lang="it-IT" sz="1400">
                <a:latin typeface="Consolas" panose="020B0609020204030204" pitchFamily="49" charset="0"/>
              </a:rPr>
              <a:t>"</a:t>
            </a:r>
            <a:r>
              <a:rPr lang="it-IT" sz="1400">
                <a:latin typeface="Consolas"/>
                <a:cs typeface="Consolas"/>
              </a:rPr>
              <a:t>Gli avversari possono creare o modificare i servizi Windows per eseguire ripetutamente payload dannosi come parte della persistenza</a:t>
            </a:r>
            <a:r>
              <a:rPr lang="it-IT" sz="1400">
                <a:latin typeface="Consolas" panose="020B0609020204030204" pitchFamily="49" charset="0"/>
              </a:rPr>
              <a:t>"</a:t>
            </a:r>
            <a:r>
              <a:rPr lang="en-US" sz="1400">
                <a:latin typeface="Consolas"/>
                <a:cs typeface="Consolas"/>
              </a:rPr>
              <a:t> </a:t>
            </a:r>
            <a:r>
              <a:rPr lang="en-US" sz="1400">
                <a:solidFill>
                  <a:schemeClr val="accent1">
                    <a:lumMod val="60000"/>
                    <a:lumOff val="40000"/>
                  </a:schemeClr>
                </a:solidFill>
                <a:latin typeface="Consolas"/>
                <a:cs typeface="Consolas"/>
              </a:rPr>
              <a:t>[MITRE</a:t>
            </a:r>
            <a:r>
              <a:rPr lang="en-US" sz="1400" spc="-135">
                <a:solidFill>
                  <a:schemeClr val="accent1">
                    <a:lumMod val="60000"/>
                    <a:lumOff val="40000"/>
                  </a:schemeClr>
                </a:solidFill>
                <a:latin typeface="Consolas"/>
                <a:cs typeface="Consolas"/>
              </a:rPr>
              <a:t> </a:t>
            </a:r>
            <a:r>
              <a:rPr lang="en-US" sz="1400">
                <a:solidFill>
                  <a:schemeClr val="accent1">
                    <a:lumMod val="60000"/>
                    <a:lumOff val="40000"/>
                  </a:schemeClr>
                </a:solidFill>
                <a:latin typeface="Consolas"/>
                <a:cs typeface="Consolas"/>
              </a:rPr>
              <a:t>T1543/003]</a:t>
            </a:r>
            <a:endParaRPr lang="en-US" sz="1400" spc="-130">
              <a:solidFill>
                <a:srgbClr val="FFFFFF"/>
              </a:solidFill>
              <a:latin typeface="Consolas"/>
              <a:cs typeface="Consolas"/>
            </a:endParaRPr>
          </a:p>
          <a:p>
            <a:r>
              <a:rPr lang="en-US" sz="1400" spc="-130">
                <a:solidFill>
                  <a:srgbClr val="FFFFFF"/>
                </a:solidFill>
                <a:latin typeface="Consolas"/>
                <a:cs typeface="Consolas"/>
              </a:rPr>
              <a:t>c</a:t>
            </a:r>
            <a:r>
              <a:rPr lang="en-US" sz="1400" spc="-10">
                <a:solidFill>
                  <a:srgbClr val="FFFFFF"/>
                </a:solidFill>
                <a:latin typeface="Consolas"/>
                <a:cs typeface="Consolas"/>
              </a:rPr>
              <a:t>ommentsorting.exe </a:t>
            </a:r>
            <a:r>
              <a:rPr lang="en-US" sz="1400" err="1">
                <a:solidFill>
                  <a:srgbClr val="FFFFFF"/>
                </a:solidFill>
                <a:latin typeface="Consolas"/>
                <a:cs typeface="Consolas"/>
              </a:rPr>
              <a:t>viene</a:t>
            </a:r>
            <a:r>
              <a:rPr lang="en-US" sz="1400" spc="-105">
                <a:solidFill>
                  <a:srgbClr val="FFFFFF"/>
                </a:solidFill>
                <a:latin typeface="Consolas"/>
                <a:cs typeface="Consolas"/>
              </a:rPr>
              <a:t> </a:t>
            </a:r>
            <a:r>
              <a:rPr lang="en-US" sz="1400" err="1">
                <a:solidFill>
                  <a:srgbClr val="FFFFFF"/>
                </a:solidFill>
                <a:latin typeface="Consolas"/>
                <a:cs typeface="Consolas"/>
              </a:rPr>
              <a:t>impostato</a:t>
            </a:r>
            <a:r>
              <a:rPr lang="en-US" sz="1400" spc="-105">
                <a:solidFill>
                  <a:srgbClr val="FFFFFF"/>
                </a:solidFill>
                <a:latin typeface="Consolas"/>
                <a:cs typeface="Consolas"/>
              </a:rPr>
              <a:t> </a:t>
            </a:r>
            <a:r>
              <a:rPr lang="en-US" sz="1400">
                <a:solidFill>
                  <a:srgbClr val="FFFFFF"/>
                </a:solidFill>
                <a:latin typeface="Consolas"/>
                <a:cs typeface="Consolas"/>
              </a:rPr>
              <a:t>come</a:t>
            </a:r>
            <a:r>
              <a:rPr lang="en-US" sz="1400" spc="-105">
                <a:solidFill>
                  <a:srgbClr val="FFFFFF"/>
                </a:solidFill>
                <a:latin typeface="Consolas"/>
                <a:cs typeface="Consolas"/>
              </a:rPr>
              <a:t> </a:t>
            </a:r>
            <a:r>
              <a:rPr lang="en-US" sz="1400" err="1">
                <a:solidFill>
                  <a:srgbClr val="FFFFFF"/>
                </a:solidFill>
                <a:latin typeface="Consolas"/>
                <a:cs typeface="Consolas"/>
              </a:rPr>
              <a:t>servizio</a:t>
            </a:r>
            <a:r>
              <a:rPr lang="en-US" sz="1400" spc="-100">
                <a:solidFill>
                  <a:srgbClr val="FFFFFF"/>
                </a:solidFill>
                <a:latin typeface="Consolas"/>
                <a:cs typeface="Consolas"/>
              </a:rPr>
              <a:t> </a:t>
            </a:r>
            <a:r>
              <a:rPr lang="en-US" sz="1400">
                <a:solidFill>
                  <a:srgbClr val="FFFFFF"/>
                </a:solidFill>
                <a:latin typeface="Consolas"/>
                <a:cs typeface="Consolas"/>
              </a:rPr>
              <a:t>di</a:t>
            </a:r>
            <a:r>
              <a:rPr lang="en-US" sz="1400" spc="-105">
                <a:solidFill>
                  <a:srgbClr val="FFFFFF"/>
                </a:solidFill>
                <a:latin typeface="Consolas"/>
                <a:cs typeface="Consolas"/>
              </a:rPr>
              <a:t> </a:t>
            </a:r>
            <a:r>
              <a:rPr lang="en-US" sz="1400" spc="-10" err="1">
                <a:solidFill>
                  <a:srgbClr val="FFFFFF"/>
                </a:solidFill>
                <a:latin typeface="Consolas"/>
                <a:cs typeface="Consolas"/>
              </a:rPr>
              <a:t>sistema</a:t>
            </a:r>
            <a:endParaRPr lang="it-IT" sz="1400"/>
          </a:p>
        </p:txBody>
      </p:sp>
      <p:sp>
        <p:nvSpPr>
          <p:cNvPr id="12" name="CasellaDiTesto 11">
            <a:extLst>
              <a:ext uri="{FF2B5EF4-FFF2-40B4-BE49-F238E27FC236}">
                <a16:creationId xmlns:a16="http://schemas.microsoft.com/office/drawing/2014/main" id="{DF00C80E-E2B4-52D0-46BB-DE47978CA092}"/>
              </a:ext>
            </a:extLst>
          </p:cNvPr>
          <p:cNvSpPr txBox="1"/>
          <p:nvPr/>
        </p:nvSpPr>
        <p:spPr>
          <a:xfrm>
            <a:off x="3508255" y="1435308"/>
            <a:ext cx="8477268" cy="738664"/>
          </a:xfrm>
          <a:prstGeom prst="rect">
            <a:avLst/>
          </a:prstGeom>
          <a:noFill/>
        </p:spPr>
        <p:txBody>
          <a:bodyPr wrap="square" rtlCol="0">
            <a:spAutoFit/>
          </a:bodyPr>
          <a:lstStyle/>
          <a:p>
            <a:r>
              <a:rPr lang="it-IT" sz="1400">
                <a:latin typeface="Consolas" panose="020B0609020204030204" pitchFamily="49" charset="0"/>
              </a:rPr>
              <a:t>"</a:t>
            </a:r>
            <a:r>
              <a:rPr lang="it-IT" sz="1400"/>
              <a:t>Un avversario può ottenere la persistenza aggiungendo un programma a una cartella di avvio o facendo riferimento a una chiave di esecuzione del Registro di sistema</a:t>
            </a:r>
            <a:r>
              <a:rPr lang="it-IT" sz="1400">
                <a:latin typeface="Consolas" panose="020B0609020204030204" pitchFamily="49" charset="0"/>
              </a:rPr>
              <a:t>"</a:t>
            </a:r>
            <a:r>
              <a:rPr lang="it-IT" sz="1400"/>
              <a:t> </a:t>
            </a:r>
            <a:r>
              <a:rPr lang="it-IT" sz="1400">
                <a:solidFill>
                  <a:schemeClr val="accent1">
                    <a:lumMod val="60000"/>
                    <a:lumOff val="40000"/>
                  </a:schemeClr>
                </a:solidFill>
              </a:rPr>
              <a:t>[MITRE T1547/001]</a:t>
            </a:r>
          </a:p>
        </p:txBody>
      </p:sp>
      <p:sp>
        <p:nvSpPr>
          <p:cNvPr id="13" name="CasellaDiTesto 12">
            <a:extLst>
              <a:ext uri="{FF2B5EF4-FFF2-40B4-BE49-F238E27FC236}">
                <a16:creationId xmlns:a16="http://schemas.microsoft.com/office/drawing/2014/main" id="{FC841B6E-0772-224F-EEE1-308A41AA90EB}"/>
              </a:ext>
            </a:extLst>
          </p:cNvPr>
          <p:cNvSpPr txBox="1"/>
          <p:nvPr/>
        </p:nvSpPr>
        <p:spPr>
          <a:xfrm>
            <a:off x="3508255" y="2841335"/>
            <a:ext cx="8477268" cy="523220"/>
          </a:xfrm>
          <a:prstGeom prst="rect">
            <a:avLst/>
          </a:prstGeom>
          <a:noFill/>
        </p:spPr>
        <p:txBody>
          <a:bodyPr wrap="square" rtlCol="0">
            <a:spAutoFit/>
          </a:bodyPr>
          <a:lstStyle/>
          <a:p>
            <a:r>
              <a:rPr lang="it-IT" sz="1400">
                <a:latin typeface="Consolas" panose="020B0609020204030204" pitchFamily="49" charset="0"/>
              </a:rPr>
              <a:t>"</a:t>
            </a:r>
            <a:r>
              <a:rPr lang="it-IT" sz="1400"/>
              <a:t>Un avversario può abusare dell'Utilità di pianificazione delle attività di Windows per eseguire l'esecuzione iniziale o ricorrente di codice dannoso</a:t>
            </a:r>
            <a:r>
              <a:rPr lang="it-IT" sz="1400">
                <a:latin typeface="Consolas" panose="020B0609020204030204" pitchFamily="49" charset="0"/>
              </a:rPr>
              <a:t>"</a:t>
            </a:r>
            <a:r>
              <a:rPr lang="it-IT" sz="1400"/>
              <a:t> </a:t>
            </a:r>
            <a:r>
              <a:rPr lang="it-IT" sz="1400">
                <a:solidFill>
                  <a:schemeClr val="accent1">
                    <a:lumMod val="60000"/>
                    <a:lumOff val="40000"/>
                  </a:schemeClr>
                </a:solidFill>
              </a:rPr>
              <a:t>[MITRE T1553/005]</a:t>
            </a:r>
          </a:p>
        </p:txBody>
      </p:sp>
      <p:sp>
        <p:nvSpPr>
          <p:cNvPr id="14" name="CasellaDiTesto 13">
            <a:extLst>
              <a:ext uri="{FF2B5EF4-FFF2-40B4-BE49-F238E27FC236}">
                <a16:creationId xmlns:a16="http://schemas.microsoft.com/office/drawing/2014/main" id="{DFDFAC6C-C32E-100E-F008-FF68F2A03E25}"/>
              </a:ext>
            </a:extLst>
          </p:cNvPr>
          <p:cNvSpPr txBox="1"/>
          <p:nvPr/>
        </p:nvSpPr>
        <p:spPr>
          <a:xfrm>
            <a:off x="3508255" y="4061995"/>
            <a:ext cx="8477268" cy="738664"/>
          </a:xfrm>
          <a:prstGeom prst="rect">
            <a:avLst/>
          </a:prstGeom>
          <a:noFill/>
        </p:spPr>
        <p:txBody>
          <a:bodyPr wrap="square" rtlCol="0">
            <a:spAutoFit/>
          </a:bodyPr>
          <a:lstStyle/>
          <a:p>
            <a:r>
              <a:rPr lang="it-IT" sz="1400">
                <a:latin typeface="Consolas" panose="020B0609020204030204" pitchFamily="49" charset="0"/>
              </a:rPr>
              <a:t>"</a:t>
            </a:r>
            <a:r>
              <a:rPr lang="it-IT" sz="1400"/>
              <a:t>Gli avversari possono ottenere e abusare delle credenziali di un account locale come mezzo per ottenere l'accesso iniziale, la persistenza, l'escalation dei privilegi o l'evasione della difesa</a:t>
            </a:r>
            <a:r>
              <a:rPr lang="it-IT" sz="1400">
                <a:latin typeface="Consolas" panose="020B0609020204030204" pitchFamily="49" charset="0"/>
              </a:rPr>
              <a:t>"</a:t>
            </a:r>
            <a:r>
              <a:rPr lang="it-IT" sz="1400"/>
              <a:t> </a:t>
            </a:r>
            <a:r>
              <a:rPr lang="it-IT" sz="1400">
                <a:solidFill>
                  <a:schemeClr val="accent1">
                    <a:lumMod val="60000"/>
                    <a:lumOff val="40000"/>
                  </a:schemeClr>
                </a:solidFill>
              </a:rPr>
              <a:t>[MITRE T1078/003]</a:t>
            </a:r>
          </a:p>
        </p:txBody>
      </p:sp>
      <p:sp>
        <p:nvSpPr>
          <p:cNvPr id="15" name="CasellaDiTesto 14">
            <a:extLst>
              <a:ext uri="{FF2B5EF4-FFF2-40B4-BE49-F238E27FC236}">
                <a16:creationId xmlns:a16="http://schemas.microsoft.com/office/drawing/2014/main" id="{FB722DAD-958F-3105-2D3D-FA0062457814}"/>
              </a:ext>
            </a:extLst>
          </p:cNvPr>
          <p:cNvSpPr txBox="1"/>
          <p:nvPr/>
        </p:nvSpPr>
        <p:spPr>
          <a:xfrm>
            <a:off x="3331626" y="1065279"/>
            <a:ext cx="4381329" cy="369332"/>
          </a:xfrm>
          <a:prstGeom prst="rect">
            <a:avLst/>
          </a:prstGeom>
          <a:noFill/>
        </p:spPr>
        <p:txBody>
          <a:bodyPr wrap="square" rtlCol="0">
            <a:spAutoFit/>
          </a:bodyPr>
          <a:lstStyle/>
          <a:p>
            <a:r>
              <a:rPr lang="it-IT" b="1" err="1"/>
              <a:t>Registry</a:t>
            </a:r>
            <a:r>
              <a:rPr lang="it-IT" b="1"/>
              <a:t> </a:t>
            </a:r>
            <a:r>
              <a:rPr lang="it-IT" b="1" err="1"/>
              <a:t>Run</a:t>
            </a:r>
            <a:r>
              <a:rPr lang="it-IT" b="1"/>
              <a:t> Keys/ Startup Folder</a:t>
            </a:r>
          </a:p>
        </p:txBody>
      </p:sp>
      <p:sp>
        <p:nvSpPr>
          <p:cNvPr id="16" name="CasellaDiTesto 15">
            <a:extLst>
              <a:ext uri="{FF2B5EF4-FFF2-40B4-BE49-F238E27FC236}">
                <a16:creationId xmlns:a16="http://schemas.microsoft.com/office/drawing/2014/main" id="{8E14AE18-7435-DACD-175A-BA4335051FA9}"/>
              </a:ext>
            </a:extLst>
          </p:cNvPr>
          <p:cNvSpPr txBox="1"/>
          <p:nvPr/>
        </p:nvSpPr>
        <p:spPr>
          <a:xfrm>
            <a:off x="3331626" y="2517747"/>
            <a:ext cx="3530833" cy="369332"/>
          </a:xfrm>
          <a:prstGeom prst="rect">
            <a:avLst/>
          </a:prstGeom>
          <a:noFill/>
        </p:spPr>
        <p:txBody>
          <a:bodyPr wrap="square" rtlCol="0">
            <a:spAutoFit/>
          </a:bodyPr>
          <a:lstStyle/>
          <a:p>
            <a:r>
              <a:rPr lang="it-IT" b="1" err="1"/>
              <a:t>Scheduled</a:t>
            </a:r>
            <a:r>
              <a:rPr lang="it-IT" b="1"/>
              <a:t> Task</a:t>
            </a:r>
          </a:p>
        </p:txBody>
      </p:sp>
      <p:sp>
        <p:nvSpPr>
          <p:cNvPr id="17" name="CasellaDiTesto 16">
            <a:extLst>
              <a:ext uri="{FF2B5EF4-FFF2-40B4-BE49-F238E27FC236}">
                <a16:creationId xmlns:a16="http://schemas.microsoft.com/office/drawing/2014/main" id="{3F67E578-25F8-B671-D05D-11D7D9C8FA53}"/>
              </a:ext>
            </a:extLst>
          </p:cNvPr>
          <p:cNvSpPr txBox="1"/>
          <p:nvPr/>
        </p:nvSpPr>
        <p:spPr>
          <a:xfrm>
            <a:off x="3331626" y="3758910"/>
            <a:ext cx="3530833" cy="369332"/>
          </a:xfrm>
          <a:prstGeom prst="rect">
            <a:avLst/>
          </a:prstGeom>
          <a:noFill/>
        </p:spPr>
        <p:txBody>
          <a:bodyPr wrap="square" rtlCol="0">
            <a:spAutoFit/>
          </a:bodyPr>
          <a:lstStyle/>
          <a:p>
            <a:r>
              <a:rPr lang="it-IT" b="1"/>
              <a:t>Local Accounts</a:t>
            </a:r>
          </a:p>
        </p:txBody>
      </p:sp>
      <p:sp>
        <p:nvSpPr>
          <p:cNvPr id="18" name="CasellaDiTesto 17">
            <a:extLst>
              <a:ext uri="{FF2B5EF4-FFF2-40B4-BE49-F238E27FC236}">
                <a16:creationId xmlns:a16="http://schemas.microsoft.com/office/drawing/2014/main" id="{2BF571A3-2055-178C-6DE1-3BEFF8A9F664}"/>
              </a:ext>
            </a:extLst>
          </p:cNvPr>
          <p:cNvSpPr txBox="1"/>
          <p:nvPr/>
        </p:nvSpPr>
        <p:spPr>
          <a:xfrm>
            <a:off x="6522719" y="5187759"/>
            <a:ext cx="3530833" cy="369332"/>
          </a:xfrm>
          <a:prstGeom prst="rect">
            <a:avLst/>
          </a:prstGeom>
          <a:noFill/>
        </p:spPr>
        <p:txBody>
          <a:bodyPr wrap="square" rtlCol="0">
            <a:spAutoFit/>
          </a:bodyPr>
          <a:lstStyle/>
          <a:p>
            <a:r>
              <a:rPr lang="it-IT" b="1"/>
              <a:t>Windows Service</a:t>
            </a:r>
          </a:p>
        </p:txBody>
      </p:sp>
    </p:spTree>
    <p:extLst>
      <p:ext uri="{BB962C8B-B14F-4D97-AF65-F5344CB8AC3E}">
        <p14:creationId xmlns:p14="http://schemas.microsoft.com/office/powerpoint/2010/main" val="38931169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C828890A-412A-E776-E229-FE0F2AC5A490}"/>
              </a:ext>
            </a:extLst>
          </p:cNvPr>
          <p:cNvSpPr/>
          <p:nvPr/>
        </p:nvSpPr>
        <p:spPr>
          <a:xfrm>
            <a:off x="2631034" y="190388"/>
            <a:ext cx="7814960"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it-IT" sz="5400" b="1"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Privilege</a:t>
            </a:r>
            <a:r>
              <a:rPr lang="it-IT" sz="5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escalation</a:t>
            </a:r>
          </a:p>
        </p:txBody>
      </p:sp>
      <p:pic>
        <p:nvPicPr>
          <p:cNvPr id="14" name="Immagine 13" descr="Immagine che contiene testo, schermata, Carattere, numero&#10;&#10;Descrizione generata automaticamente">
            <a:extLst>
              <a:ext uri="{FF2B5EF4-FFF2-40B4-BE49-F238E27FC236}">
                <a16:creationId xmlns:a16="http://schemas.microsoft.com/office/drawing/2014/main" id="{1A816D64-2228-DD49-4056-49625B8EE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417" y="1791316"/>
            <a:ext cx="2767234" cy="1566878"/>
          </a:xfrm>
          <a:prstGeom prst="rect">
            <a:avLst/>
          </a:prstGeom>
        </p:spPr>
      </p:pic>
      <p:sp>
        <p:nvSpPr>
          <p:cNvPr id="15" name="CasellaDiTesto 14">
            <a:extLst>
              <a:ext uri="{FF2B5EF4-FFF2-40B4-BE49-F238E27FC236}">
                <a16:creationId xmlns:a16="http://schemas.microsoft.com/office/drawing/2014/main" id="{7123A21D-D271-E6D3-FF4A-A3083E3830E9}"/>
              </a:ext>
            </a:extLst>
          </p:cNvPr>
          <p:cNvSpPr txBox="1"/>
          <p:nvPr/>
        </p:nvSpPr>
        <p:spPr>
          <a:xfrm>
            <a:off x="4135367" y="1699542"/>
            <a:ext cx="7380358" cy="738664"/>
          </a:xfrm>
          <a:prstGeom prst="rect">
            <a:avLst/>
          </a:prstGeom>
          <a:noFill/>
        </p:spPr>
        <p:txBody>
          <a:bodyPr wrap="square" rtlCol="0">
            <a:spAutoFit/>
          </a:bodyPr>
          <a:lstStyle/>
          <a:p>
            <a:r>
              <a:rPr lang="it-IT" sz="1400">
                <a:latin typeface="Consolas" panose="020B0609020204030204" pitchFamily="49" charset="0"/>
              </a:rPr>
              <a:t>"</a:t>
            </a:r>
            <a:r>
              <a:rPr lang="it-IT" sz="1400"/>
              <a:t>Gli avversari possono duplicare e impersonare il token esistente di un altro utente per aumentare i privilegi e aggirare i controlli di accesso</a:t>
            </a:r>
            <a:r>
              <a:rPr lang="it-IT" sz="1400">
                <a:latin typeface="Consolas" panose="020B0609020204030204" pitchFamily="49" charset="0"/>
              </a:rPr>
              <a:t>"</a:t>
            </a:r>
            <a:r>
              <a:rPr lang="it-IT" sz="1400"/>
              <a:t> </a:t>
            </a:r>
            <a:r>
              <a:rPr lang="it-IT" sz="1400">
                <a:solidFill>
                  <a:schemeClr val="accent1">
                    <a:lumMod val="60000"/>
                    <a:lumOff val="40000"/>
                  </a:schemeClr>
                </a:solidFill>
              </a:rPr>
              <a:t>[MITRE T1134/001]</a:t>
            </a:r>
          </a:p>
        </p:txBody>
      </p:sp>
      <p:sp>
        <p:nvSpPr>
          <p:cNvPr id="16" name="CasellaDiTesto 15">
            <a:extLst>
              <a:ext uri="{FF2B5EF4-FFF2-40B4-BE49-F238E27FC236}">
                <a16:creationId xmlns:a16="http://schemas.microsoft.com/office/drawing/2014/main" id="{7AD7CE46-5961-4187-6282-3A50154192EF}"/>
              </a:ext>
            </a:extLst>
          </p:cNvPr>
          <p:cNvSpPr txBox="1"/>
          <p:nvPr/>
        </p:nvSpPr>
        <p:spPr>
          <a:xfrm>
            <a:off x="3905335" y="1267851"/>
            <a:ext cx="4381329" cy="369332"/>
          </a:xfrm>
          <a:prstGeom prst="rect">
            <a:avLst/>
          </a:prstGeom>
          <a:noFill/>
        </p:spPr>
        <p:txBody>
          <a:bodyPr wrap="square" rtlCol="0">
            <a:spAutoFit/>
          </a:bodyPr>
          <a:lstStyle/>
          <a:p>
            <a:r>
              <a:rPr lang="it-IT" b="1"/>
              <a:t>Token </a:t>
            </a:r>
            <a:r>
              <a:rPr lang="it-IT" b="1" err="1"/>
              <a:t>Impersonification</a:t>
            </a:r>
            <a:r>
              <a:rPr lang="it-IT" b="1"/>
              <a:t>/</a:t>
            </a:r>
            <a:r>
              <a:rPr lang="it-IT" b="1" err="1"/>
              <a:t>Theft</a:t>
            </a:r>
            <a:endParaRPr lang="it-IT" b="1"/>
          </a:p>
        </p:txBody>
      </p:sp>
      <p:pic>
        <p:nvPicPr>
          <p:cNvPr id="21" name="Immagine 20" descr="Immagine che contiene testo, schermata, Carattere, software&#10;&#10;Descrizione generata automaticamente">
            <a:extLst>
              <a:ext uri="{FF2B5EF4-FFF2-40B4-BE49-F238E27FC236}">
                <a16:creationId xmlns:a16="http://schemas.microsoft.com/office/drawing/2014/main" id="{8D032F72-8233-7744-6C3F-0F710E3BC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417" y="3942113"/>
            <a:ext cx="2767234" cy="1996896"/>
          </a:xfrm>
          <a:prstGeom prst="rect">
            <a:avLst/>
          </a:prstGeom>
        </p:spPr>
      </p:pic>
      <p:sp>
        <p:nvSpPr>
          <p:cNvPr id="23" name="CasellaDiTesto 22">
            <a:extLst>
              <a:ext uri="{FF2B5EF4-FFF2-40B4-BE49-F238E27FC236}">
                <a16:creationId xmlns:a16="http://schemas.microsoft.com/office/drawing/2014/main" id="{A9A7A11D-BFD1-EBC5-EF2A-967513534F50}"/>
              </a:ext>
            </a:extLst>
          </p:cNvPr>
          <p:cNvSpPr txBox="1"/>
          <p:nvPr/>
        </p:nvSpPr>
        <p:spPr>
          <a:xfrm>
            <a:off x="4135367" y="4279585"/>
            <a:ext cx="7647416" cy="1169551"/>
          </a:xfrm>
          <a:prstGeom prst="rect">
            <a:avLst/>
          </a:prstGeom>
          <a:noFill/>
        </p:spPr>
        <p:txBody>
          <a:bodyPr wrap="square" rtlCol="0">
            <a:spAutoFit/>
          </a:bodyPr>
          <a:lstStyle/>
          <a:p>
            <a:r>
              <a:rPr lang="it-IT" sz="1400">
                <a:latin typeface="Consolas" panose="020B0609020204030204" pitchFamily="49" charset="0"/>
              </a:rPr>
              <a:t>"</a:t>
            </a:r>
            <a:r>
              <a:rPr lang="it-IT" sz="1400"/>
              <a:t>Un avversario può eseguire i propri payload dannosi dirottando le variabili d'ambiente utilizzate dal linker dinamico per caricare le librerie condivise. Durante la fase di preparazione dell'esecuzione di un programma, il linker dinamico carica i percorsi assoluti specificati delle librerie condivise da variabili d'ambiente e file</a:t>
            </a:r>
            <a:r>
              <a:rPr lang="it-IT" sz="1400">
                <a:latin typeface="Consolas" panose="020B0609020204030204" pitchFamily="49" charset="0"/>
              </a:rPr>
              <a:t>"</a:t>
            </a:r>
            <a:r>
              <a:rPr lang="it-IT" sz="1400"/>
              <a:t> </a:t>
            </a:r>
            <a:r>
              <a:rPr lang="it-IT" sz="1400">
                <a:solidFill>
                  <a:schemeClr val="accent1">
                    <a:lumMod val="60000"/>
                    <a:lumOff val="40000"/>
                  </a:schemeClr>
                </a:solidFill>
              </a:rPr>
              <a:t>[MITRE T1574/006]</a:t>
            </a:r>
          </a:p>
        </p:txBody>
      </p:sp>
      <p:sp>
        <p:nvSpPr>
          <p:cNvPr id="24" name="CasellaDiTesto 23">
            <a:extLst>
              <a:ext uri="{FF2B5EF4-FFF2-40B4-BE49-F238E27FC236}">
                <a16:creationId xmlns:a16="http://schemas.microsoft.com/office/drawing/2014/main" id="{8A9B8AB4-3FD4-299B-1328-2AC576DCBF86}"/>
              </a:ext>
            </a:extLst>
          </p:cNvPr>
          <p:cNvSpPr txBox="1"/>
          <p:nvPr/>
        </p:nvSpPr>
        <p:spPr>
          <a:xfrm>
            <a:off x="4014651" y="3856848"/>
            <a:ext cx="4381329" cy="369332"/>
          </a:xfrm>
          <a:prstGeom prst="rect">
            <a:avLst/>
          </a:prstGeom>
          <a:noFill/>
        </p:spPr>
        <p:txBody>
          <a:bodyPr wrap="square" rtlCol="0">
            <a:spAutoFit/>
          </a:bodyPr>
          <a:lstStyle/>
          <a:p>
            <a:r>
              <a:rPr lang="it-IT" b="1"/>
              <a:t>Dynamic-link Library Injection</a:t>
            </a:r>
          </a:p>
        </p:txBody>
      </p:sp>
    </p:spTree>
    <p:extLst>
      <p:ext uri="{BB962C8B-B14F-4D97-AF65-F5344CB8AC3E}">
        <p14:creationId xmlns:p14="http://schemas.microsoft.com/office/powerpoint/2010/main" val="1888737292"/>
      </p:ext>
    </p:extLst>
  </p:cSld>
  <p:clrMapOvr>
    <a:masterClrMapping/>
  </p:clrMapOvr>
</p:sld>
</file>

<file path=ppt/theme/theme1.xml><?xml version="1.0" encoding="utf-8"?>
<a:theme xmlns:a="http://schemas.openxmlformats.org/drawingml/2006/main" name="InterweaveVTI">
  <a:themeElements>
    <a:clrScheme name="Interweave-R1">
      <a:dk1>
        <a:srgbClr val="000000"/>
      </a:dk1>
      <a:lt1>
        <a:srgbClr val="FFFFFF"/>
      </a:lt1>
      <a:dk2>
        <a:srgbClr val="292C2D"/>
      </a:dk2>
      <a:lt2>
        <a:srgbClr val="DDDEDD"/>
      </a:lt2>
      <a:accent1>
        <a:srgbClr val="0BA5E8"/>
      </a:accent1>
      <a:accent2>
        <a:srgbClr val="5066E1"/>
      </a:accent2>
      <a:accent3>
        <a:srgbClr val="894EC0"/>
      </a:accent3>
      <a:accent4>
        <a:srgbClr val="E54196"/>
      </a:accent4>
      <a:accent5>
        <a:srgbClr val="BE4449"/>
      </a:accent5>
      <a:accent6>
        <a:srgbClr val="F55822"/>
      </a:accent6>
      <a:hlink>
        <a:srgbClr val="C22DD8"/>
      </a:hlink>
      <a:folHlink>
        <a:srgbClr val="737F82"/>
      </a:folHlink>
    </a:clrScheme>
    <a:fontScheme name="Personalizzato 1">
      <a:majorFont>
        <a:latin typeface="Consolas"/>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AF60773-737F-4B87-92B0-A68FC7B4E075}">
  <we:reference id="wa200005566" version="3.0.0.2" store="it-IT"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5458</Words>
  <Application>Microsoft Office PowerPoint</Application>
  <PresentationFormat>Widescreen</PresentationFormat>
  <Paragraphs>502</Paragraphs>
  <Slides>112</Slides>
  <Notes>57</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112</vt:i4>
      </vt:variant>
    </vt:vector>
  </HeadingPairs>
  <TitlesOfParts>
    <vt:vector size="119" baseType="lpstr">
      <vt:lpstr>Anonymous Pro</vt:lpstr>
      <vt:lpstr>Aptos</vt:lpstr>
      <vt:lpstr>Arial</vt:lpstr>
      <vt:lpstr>Consolas</vt:lpstr>
      <vt:lpstr>Segoe UI</vt:lpstr>
      <vt:lpstr>Symbol</vt:lpstr>
      <vt:lpstr>InterweaveVTI</vt:lpstr>
      <vt:lpstr>Emotet malware analysis</vt:lpstr>
      <vt:lpstr>Configurazione ambiente</vt:lpstr>
      <vt:lpstr>EMOTET</vt:lpstr>
      <vt:lpstr>EMOTET</vt:lpstr>
      <vt:lpstr>Tecniche di diffusione</vt:lpstr>
      <vt:lpstr>EMOTET</vt:lpstr>
      <vt:lpstr>EMOTET</vt:lpstr>
      <vt:lpstr>Fasi dell’attacco</vt:lpstr>
      <vt:lpstr>Fasi dell’attacco</vt:lpstr>
      <vt:lpstr>Fasi dell’attacco</vt:lpstr>
      <vt:lpstr>Olevba</vt:lpstr>
      <vt:lpstr>Olevba</vt:lpstr>
      <vt:lpstr>Olevba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Analisi Statica Basica</vt:lpstr>
      <vt:lpstr>Virus Total</vt:lpstr>
      <vt:lpstr>PeID</vt:lpstr>
      <vt:lpstr>PEview</vt:lpstr>
      <vt:lpstr>Sezioni file PE</vt:lpstr>
      <vt:lpstr>Bintext</vt:lpstr>
      <vt:lpstr>PEstudio</vt:lpstr>
      <vt:lpstr>PEstudio</vt:lpstr>
      <vt:lpstr>PEstudio</vt:lpstr>
      <vt:lpstr>Dependency walker</vt:lpstr>
      <vt:lpstr>kernel.32</vt:lpstr>
      <vt:lpstr>ADVAPI32 </vt:lpstr>
      <vt:lpstr>GDI32 &amp; USER32</vt:lpstr>
      <vt:lpstr>Analisi Statica Avanzata</vt:lpstr>
      <vt:lpstr>Analisi Statica Avanzata</vt:lpstr>
      <vt:lpstr>Main function</vt:lpstr>
      <vt:lpstr>WriteKeyValue()</vt:lpstr>
      <vt:lpstr>CallRegOpenKey()</vt:lpstr>
      <vt:lpstr>Main function</vt:lpstr>
      <vt:lpstr>GetRegValue()</vt:lpstr>
      <vt:lpstr>GetRegValue()</vt:lpstr>
      <vt:lpstr>LoadRetrVirtualAlloc()</vt:lpstr>
      <vt:lpstr>UseVirtualAlloc()</vt:lpstr>
      <vt:lpstr>UseVirtualAlloc()</vt:lpstr>
      <vt:lpstr>Main function</vt:lpstr>
      <vt:lpstr>Main function</vt:lpstr>
      <vt:lpstr>Decrypt()</vt:lpstr>
      <vt:lpstr>Main function</vt:lpstr>
      <vt:lpstr>Main function</vt:lpstr>
      <vt:lpstr>Analisi Dinamica Avanzata</vt:lpstr>
      <vt:lpstr>Analisi Dinamica Avanzata</vt:lpstr>
      <vt:lpstr>Analisi Dinamica Avanzata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Analisi .exe unpacked</vt:lpstr>
      <vt:lpstr>VirusTotal</vt:lpstr>
      <vt:lpstr>String e Import Analysis</vt:lpstr>
      <vt:lpstr>PeiD Analysis</vt:lpstr>
      <vt:lpstr>Esecuzione del malware</vt:lpstr>
      <vt:lpstr>Esecuzione del malware</vt:lpstr>
      <vt:lpstr>Esecuzione del malware</vt:lpstr>
      <vt:lpstr>Esecuzione del malware</vt:lpstr>
      <vt:lpstr>Esecuzione del malware</vt:lpstr>
      <vt:lpstr>Esecuzione del malware</vt:lpstr>
      <vt:lpstr>Esecuzione del malware</vt:lpstr>
      <vt:lpstr>Sysmon</vt:lpstr>
      <vt:lpstr>Analisi Sysmon</vt:lpstr>
      <vt:lpstr>Analisi Sysmon</vt:lpstr>
      <vt:lpstr>Analisi Sysmon</vt:lpstr>
      <vt:lpstr>Analisi Sysmon</vt:lpstr>
      <vt:lpstr>Host based file indicators:  YARA RULES</vt:lpstr>
      <vt:lpstr>Presentazione standard di PowerPoint</vt:lpstr>
      <vt:lpstr>Presentazione standard di PowerPoint</vt:lpstr>
      <vt:lpstr>Presentazione standard di PowerPoint</vt:lpstr>
      <vt:lpstr>Host-based event indicators: SIGMA rules</vt:lpstr>
      <vt:lpstr>SIGMA rules #1</vt:lpstr>
      <vt:lpstr>SIGMA rules #2</vt:lpstr>
      <vt:lpstr>SIGMA rules #3</vt:lpstr>
      <vt:lpstr>Sigmac</vt:lpstr>
      <vt:lpstr>ZIRCOLITE</vt:lpstr>
      <vt:lpstr>Content-based Network indicators: SNORT </vt:lpstr>
      <vt:lpstr>Snort rules</vt:lpstr>
      <vt:lpstr>Snort rules</vt:lpstr>
      <vt:lpstr>Snort rules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GIOVANNI GENTILE</dc:creator>
  <cp:lastModifiedBy>GIOVANNI GENTILE</cp:lastModifiedBy>
  <cp:revision>1</cp:revision>
  <dcterms:created xsi:type="dcterms:W3CDTF">2024-05-27T07:36:40Z</dcterms:created>
  <dcterms:modified xsi:type="dcterms:W3CDTF">2024-06-16T10:31:40Z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2024-05-27T07:36:42Z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a7cb8841-0598-44b9-a6db-07a0af7086b1</vt:lpwstr>
  </property>
  <property fmtid="{D5CDD505-2E9C-101B-9397-08002B2CF9AE}" pid="8" name="MSIP_Label_2ad0b24d-6422-44b0-b3de-abb3a9e8c81a_ContentBits">
    <vt:lpwstr>0</vt:lpwstr>
  </property>
</Properties>
</file>